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4" r:id="rId4"/>
  </p:sldMasterIdLst>
  <p:notesMasterIdLst>
    <p:notesMasterId r:id="rId25"/>
  </p:notesMasterIdLst>
  <p:handoutMasterIdLst>
    <p:handoutMasterId r:id="rId26"/>
  </p:handoutMasterIdLst>
  <p:sldIdLst>
    <p:sldId id="263" r:id="rId5"/>
    <p:sldId id="476" r:id="rId6"/>
    <p:sldId id="481" r:id="rId7"/>
    <p:sldId id="438" r:id="rId8"/>
    <p:sldId id="462" r:id="rId9"/>
    <p:sldId id="474" r:id="rId10"/>
    <p:sldId id="455" r:id="rId11"/>
    <p:sldId id="482" r:id="rId12"/>
    <p:sldId id="483" r:id="rId13"/>
    <p:sldId id="485" r:id="rId14"/>
    <p:sldId id="486" r:id="rId15"/>
    <p:sldId id="487" r:id="rId16"/>
    <p:sldId id="488" r:id="rId17"/>
    <p:sldId id="478" r:id="rId18"/>
    <p:sldId id="477" r:id="rId19"/>
    <p:sldId id="479" r:id="rId20"/>
    <p:sldId id="475" r:id="rId21"/>
    <p:sldId id="489" r:id="rId22"/>
    <p:sldId id="484" r:id="rId23"/>
    <p:sldId id="262" r:id="rId24"/>
  </p:sldIdLst>
  <p:sldSz cx="12192000" cy="6858000"/>
  <p:notesSz cx="7099300" cy="10234613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libri Light" panose="020F0302020204030204" pitchFamily="34" charset="0"/>
      <p:regular r:id="rId31"/>
      <p:italic r:id="rId32"/>
    </p:embeddedFont>
    <p:embeddedFont>
      <p:font typeface="Comic Sans MS" panose="030F0702030302020204" pitchFamily="66" charset="0"/>
      <p:regular r:id="rId33"/>
      <p:bold r:id="rId34"/>
      <p:italic r:id="rId35"/>
      <p:boldItalic r:id="rId36"/>
    </p:embeddedFont>
    <p:embeddedFont>
      <p:font typeface="Wingdings 3" panose="05040102010807070707" pitchFamily="18" charset="2"/>
      <p:regular r:id="rId3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D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1DABE6-F77E-4CB2-B068-1F52A3B9C675}" v="640" dt="2022-09-04T20:06:53.6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43" autoAdjust="0"/>
    <p:restoredTop sz="94607" autoAdjust="0"/>
  </p:normalViewPr>
  <p:slideViewPr>
    <p:cSldViewPr snapToGrid="0">
      <p:cViewPr varScale="1">
        <p:scale>
          <a:sx n="73" d="100"/>
          <a:sy n="73" d="100"/>
        </p:scale>
        <p:origin x="73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font" Target="fonts/font8.fntdata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3.fntdata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Stifter" userId="62da2c7f-4380-431f-b1c1-3b38343351dc" providerId="ADAL" clId="{471DABE6-F77E-4CB2-B068-1F52A3B9C675}"/>
    <pc:docChg chg="undo redo custSel addSld delSld modSld sldOrd">
      <pc:chgData name="David Stifter" userId="62da2c7f-4380-431f-b1c1-3b38343351dc" providerId="ADAL" clId="{471DABE6-F77E-4CB2-B068-1F52A3B9C675}" dt="2022-09-05T00:53:32.028" v="8918" actId="20577"/>
      <pc:docMkLst>
        <pc:docMk/>
      </pc:docMkLst>
      <pc:sldChg chg="addSp delSp modSp mod">
        <pc:chgData name="David Stifter" userId="62da2c7f-4380-431f-b1c1-3b38343351dc" providerId="ADAL" clId="{471DABE6-F77E-4CB2-B068-1F52A3B9C675}" dt="2022-09-03T20:41:59.709" v="8800" actId="1035"/>
        <pc:sldMkLst>
          <pc:docMk/>
          <pc:sldMk cId="0" sldId="262"/>
        </pc:sldMkLst>
        <pc:spChg chg="mod">
          <ac:chgData name="David Stifter" userId="62da2c7f-4380-431f-b1c1-3b38343351dc" providerId="ADAL" clId="{471DABE6-F77E-4CB2-B068-1F52A3B9C675}" dt="2022-09-03T19:40:33.920" v="8166" actId="1076"/>
          <ac:spMkLst>
            <pc:docMk/>
            <pc:sldMk cId="0" sldId="262"/>
            <ac:spMk id="2" creationId="{D36F41FE-45D5-488A-935C-F08206B66ADE}"/>
          </ac:spMkLst>
        </pc:spChg>
        <pc:spChg chg="add mod">
          <ac:chgData name="David Stifter" userId="62da2c7f-4380-431f-b1c1-3b38343351dc" providerId="ADAL" clId="{471DABE6-F77E-4CB2-B068-1F52A3B9C675}" dt="2022-09-03T19:40:33.920" v="8166" actId="1076"/>
          <ac:spMkLst>
            <pc:docMk/>
            <pc:sldMk cId="0" sldId="262"/>
            <ac:spMk id="3" creationId="{91ABF32B-CA81-0513-1303-BFE6C14C0AD5}"/>
          </ac:spMkLst>
        </pc:spChg>
        <pc:spChg chg="mod">
          <ac:chgData name="David Stifter" userId="62da2c7f-4380-431f-b1c1-3b38343351dc" providerId="ADAL" clId="{471DABE6-F77E-4CB2-B068-1F52A3B9C675}" dt="2022-09-03T19:40:33.920" v="8166" actId="1076"/>
          <ac:spMkLst>
            <pc:docMk/>
            <pc:sldMk cId="0" sldId="262"/>
            <ac:spMk id="6" creationId="{00000000-0000-0000-0000-000000000000}"/>
          </ac:spMkLst>
        </pc:spChg>
        <pc:spChg chg="add mod ord">
          <ac:chgData name="David Stifter" userId="62da2c7f-4380-431f-b1c1-3b38343351dc" providerId="ADAL" clId="{471DABE6-F77E-4CB2-B068-1F52A3B9C675}" dt="2022-09-03T19:40:33.920" v="8166" actId="1076"/>
          <ac:spMkLst>
            <pc:docMk/>
            <pc:sldMk cId="0" sldId="262"/>
            <ac:spMk id="8" creationId="{7096C48D-5F88-5E5E-6AC4-1C997CF29AF0}"/>
          </ac:spMkLst>
        </pc:spChg>
        <pc:spChg chg="add mod">
          <ac:chgData name="David Stifter" userId="62da2c7f-4380-431f-b1c1-3b38343351dc" providerId="ADAL" clId="{471DABE6-F77E-4CB2-B068-1F52A3B9C675}" dt="2022-09-03T19:40:39.060" v="8167" actId="1076"/>
          <ac:spMkLst>
            <pc:docMk/>
            <pc:sldMk cId="0" sldId="262"/>
            <ac:spMk id="12" creationId="{5C21C02B-C01A-1340-DA86-07FCE966F9D9}"/>
          </ac:spMkLst>
        </pc:spChg>
        <pc:spChg chg="add mod">
          <ac:chgData name="David Stifter" userId="62da2c7f-4380-431f-b1c1-3b38343351dc" providerId="ADAL" clId="{471DABE6-F77E-4CB2-B068-1F52A3B9C675}" dt="2022-09-03T19:43:58.096" v="8205" actId="1582"/>
          <ac:spMkLst>
            <pc:docMk/>
            <pc:sldMk cId="0" sldId="262"/>
            <ac:spMk id="13" creationId="{771C064E-AD47-5FF4-AD72-025BE21C51EB}"/>
          </ac:spMkLst>
        </pc:spChg>
        <pc:spChg chg="add del mod">
          <ac:chgData name="David Stifter" userId="62da2c7f-4380-431f-b1c1-3b38343351dc" providerId="ADAL" clId="{471DABE6-F77E-4CB2-B068-1F52A3B9C675}" dt="2022-09-03T19:42:21.205" v="8184" actId="478"/>
          <ac:spMkLst>
            <pc:docMk/>
            <pc:sldMk cId="0" sldId="262"/>
            <ac:spMk id="15" creationId="{9E8CC3AB-D586-2CC7-35ED-4490FF4F2ABB}"/>
          </ac:spMkLst>
        </pc:spChg>
        <pc:spChg chg="del mod">
          <ac:chgData name="David Stifter" userId="62da2c7f-4380-431f-b1c1-3b38343351dc" providerId="ADAL" clId="{471DABE6-F77E-4CB2-B068-1F52A3B9C675}" dt="2022-09-03T19:42:18.049" v="8183" actId="478"/>
          <ac:spMkLst>
            <pc:docMk/>
            <pc:sldMk cId="0" sldId="262"/>
            <ac:spMk id="3074" creationId="{00000000-0000-0000-0000-000000000000}"/>
          </ac:spMkLst>
        </pc:spChg>
        <pc:picChg chg="del">
          <ac:chgData name="David Stifter" userId="62da2c7f-4380-431f-b1c1-3b38343351dc" providerId="ADAL" clId="{471DABE6-F77E-4CB2-B068-1F52A3B9C675}" dt="2022-09-02T19:20:36.114" v="3380" actId="478"/>
          <ac:picMkLst>
            <pc:docMk/>
            <pc:sldMk cId="0" sldId="262"/>
            <ac:picMk id="4" creationId="{2AA19666-B571-9F90-C864-03A0DAF1399B}"/>
          </ac:picMkLst>
        </pc:picChg>
        <pc:picChg chg="add mod">
          <ac:chgData name="David Stifter" userId="62da2c7f-4380-431f-b1c1-3b38343351dc" providerId="ADAL" clId="{471DABE6-F77E-4CB2-B068-1F52A3B9C675}" dt="2022-09-03T19:40:33.920" v="8166" actId="1076"/>
          <ac:picMkLst>
            <pc:docMk/>
            <pc:sldMk cId="0" sldId="262"/>
            <ac:picMk id="4" creationId="{937E911E-6103-98BF-BF99-CA6BFD79E670}"/>
          </ac:picMkLst>
        </pc:picChg>
        <pc:picChg chg="add del mod ord">
          <ac:chgData name="David Stifter" userId="62da2c7f-4380-431f-b1c1-3b38343351dc" providerId="ADAL" clId="{471DABE6-F77E-4CB2-B068-1F52A3B9C675}" dt="2022-09-03T19:37:50.476" v="8138" actId="478"/>
          <ac:picMkLst>
            <pc:docMk/>
            <pc:sldMk cId="0" sldId="262"/>
            <ac:picMk id="7" creationId="{4C0805D8-2E7E-DC63-4EB5-1D01356CE7D7}"/>
          </ac:picMkLst>
        </pc:picChg>
        <pc:picChg chg="del">
          <ac:chgData name="David Stifter" userId="62da2c7f-4380-431f-b1c1-3b38343351dc" providerId="ADAL" clId="{471DABE6-F77E-4CB2-B068-1F52A3B9C675}" dt="2022-09-02T19:20:35.657" v="3379" actId="478"/>
          <ac:picMkLst>
            <pc:docMk/>
            <pc:sldMk cId="0" sldId="262"/>
            <ac:picMk id="8" creationId="{A65DD7F7-3394-9AFC-9C07-0B4F51FF8E63}"/>
          </ac:picMkLst>
        </pc:picChg>
        <pc:picChg chg="add mod ord">
          <ac:chgData name="David Stifter" userId="62da2c7f-4380-431f-b1c1-3b38343351dc" providerId="ADAL" clId="{471DABE6-F77E-4CB2-B068-1F52A3B9C675}" dt="2022-09-03T20:41:59.709" v="8800" actId="1035"/>
          <ac:picMkLst>
            <pc:docMk/>
            <pc:sldMk cId="0" sldId="262"/>
            <ac:picMk id="11" creationId="{C58B782F-EB03-0635-7110-C736295CE7F5}"/>
          </ac:picMkLst>
        </pc:picChg>
        <pc:picChg chg="del">
          <ac:chgData name="David Stifter" userId="62da2c7f-4380-431f-b1c1-3b38343351dc" providerId="ADAL" clId="{471DABE6-F77E-4CB2-B068-1F52A3B9C675}" dt="2022-09-02T19:20:34.449" v="3378" actId="478"/>
          <ac:picMkLst>
            <pc:docMk/>
            <pc:sldMk cId="0" sldId="262"/>
            <ac:picMk id="12" creationId="{5021F80A-492E-737A-9680-FEC432475588}"/>
          </ac:picMkLst>
        </pc:picChg>
        <pc:picChg chg="del">
          <ac:chgData name="David Stifter" userId="62da2c7f-4380-431f-b1c1-3b38343351dc" providerId="ADAL" clId="{471DABE6-F77E-4CB2-B068-1F52A3B9C675}" dt="2022-09-02T19:20:34.011" v="3377" actId="478"/>
          <ac:picMkLst>
            <pc:docMk/>
            <pc:sldMk cId="0" sldId="262"/>
            <ac:picMk id="14" creationId="{D47EC071-AF7D-EAD6-3045-F3E553128863}"/>
          </ac:picMkLst>
        </pc:picChg>
        <pc:picChg chg="del">
          <ac:chgData name="David Stifter" userId="62da2c7f-4380-431f-b1c1-3b38343351dc" providerId="ADAL" clId="{471DABE6-F77E-4CB2-B068-1F52A3B9C675}" dt="2022-09-02T19:20:33.353" v="3376" actId="478"/>
          <ac:picMkLst>
            <pc:docMk/>
            <pc:sldMk cId="0" sldId="262"/>
            <ac:picMk id="16" creationId="{44712187-DC94-2DB6-BB3A-2C360CDF6E87}"/>
          </ac:picMkLst>
        </pc:picChg>
      </pc:sldChg>
      <pc:sldChg chg="addSp delSp modSp mod">
        <pc:chgData name="David Stifter" userId="62da2c7f-4380-431f-b1c1-3b38343351dc" providerId="ADAL" clId="{471DABE6-F77E-4CB2-B068-1F52A3B9C675}" dt="2022-09-03T20:01:55.561" v="8440" actId="114"/>
        <pc:sldMkLst>
          <pc:docMk/>
          <pc:sldMk cId="3337154938" sldId="263"/>
        </pc:sldMkLst>
        <pc:spChg chg="mod">
          <ac:chgData name="David Stifter" userId="62da2c7f-4380-431f-b1c1-3b38343351dc" providerId="ADAL" clId="{471DABE6-F77E-4CB2-B068-1F52A3B9C675}" dt="2022-09-02T10:53:10.885" v="1550" actId="403"/>
          <ac:spMkLst>
            <pc:docMk/>
            <pc:sldMk cId="3337154938" sldId="263"/>
            <ac:spMk id="2" creationId="{146ACC68-CC57-4077-B6FE-70B996DA1D96}"/>
          </ac:spMkLst>
        </pc:spChg>
        <pc:spChg chg="mod">
          <ac:chgData name="David Stifter" userId="62da2c7f-4380-431f-b1c1-3b38343351dc" providerId="ADAL" clId="{471DABE6-F77E-4CB2-B068-1F52A3B9C675}" dt="2022-09-03T20:01:55.561" v="8440" actId="114"/>
          <ac:spMkLst>
            <pc:docMk/>
            <pc:sldMk cId="3337154938" sldId="263"/>
            <ac:spMk id="8" creationId="{00000000-0000-0000-0000-000000000000}"/>
          </ac:spMkLst>
        </pc:spChg>
        <pc:picChg chg="add mod">
          <ac:chgData name="David Stifter" userId="62da2c7f-4380-431f-b1c1-3b38343351dc" providerId="ADAL" clId="{471DABE6-F77E-4CB2-B068-1F52A3B9C675}" dt="2022-09-03T18:12:00.162" v="7299" actId="1076"/>
          <ac:picMkLst>
            <pc:docMk/>
            <pc:sldMk cId="3337154938" sldId="263"/>
            <ac:picMk id="5" creationId="{97306E70-1FE3-4724-93F4-FCBE83489083}"/>
          </ac:picMkLst>
        </pc:picChg>
        <pc:picChg chg="add del">
          <ac:chgData name="David Stifter" userId="62da2c7f-4380-431f-b1c1-3b38343351dc" providerId="ADAL" clId="{471DABE6-F77E-4CB2-B068-1F52A3B9C675}" dt="2022-08-28T17:50:51.081" v="120" actId="22"/>
          <ac:picMkLst>
            <pc:docMk/>
            <pc:sldMk cId="3337154938" sldId="263"/>
            <ac:picMk id="5" creationId="{F468B61C-108C-AB2B-A046-52ECD379788D}"/>
          </ac:picMkLst>
        </pc:picChg>
        <pc:picChg chg="del">
          <ac:chgData name="David Stifter" userId="62da2c7f-4380-431f-b1c1-3b38343351dc" providerId="ADAL" clId="{471DABE6-F77E-4CB2-B068-1F52A3B9C675}" dt="2022-08-28T17:50:45.442" v="118" actId="478"/>
          <ac:picMkLst>
            <pc:docMk/>
            <pc:sldMk cId="3337154938" sldId="263"/>
            <ac:picMk id="7" creationId="{D1E9C270-719E-A210-86CE-580AB0FD45AB}"/>
          </ac:picMkLst>
        </pc:picChg>
        <pc:picChg chg="add del mod">
          <ac:chgData name="David Stifter" userId="62da2c7f-4380-431f-b1c1-3b38343351dc" providerId="ADAL" clId="{471DABE6-F77E-4CB2-B068-1F52A3B9C675}" dt="2022-09-03T18:11:26.419" v="7293" actId="478"/>
          <ac:picMkLst>
            <pc:docMk/>
            <pc:sldMk cId="3337154938" sldId="263"/>
            <ac:picMk id="9" creationId="{09620E60-0F27-5D0A-39EC-094EEA5A8171}"/>
          </ac:picMkLst>
        </pc:picChg>
      </pc:sldChg>
      <pc:sldChg chg="addSp delSp modSp mod">
        <pc:chgData name="David Stifter" userId="62da2c7f-4380-431f-b1c1-3b38343351dc" providerId="ADAL" clId="{471DABE6-F77E-4CB2-B068-1F52A3B9C675}" dt="2022-09-03T07:30:02.233" v="4996" actId="1076"/>
        <pc:sldMkLst>
          <pc:docMk/>
          <pc:sldMk cId="493712359" sldId="438"/>
        </pc:sldMkLst>
        <pc:spChg chg="del">
          <ac:chgData name="David Stifter" userId="62da2c7f-4380-431f-b1c1-3b38343351dc" providerId="ADAL" clId="{471DABE6-F77E-4CB2-B068-1F52A3B9C675}" dt="2022-08-28T18:21:38.859" v="439" actId="478"/>
          <ac:spMkLst>
            <pc:docMk/>
            <pc:sldMk cId="493712359" sldId="438"/>
            <ac:spMk id="2" creationId="{791BCEF6-B14D-06F1-CDFD-FAAC6813B003}"/>
          </ac:spMkLst>
        </pc:spChg>
        <pc:spChg chg="add del mod">
          <ac:chgData name="David Stifter" userId="62da2c7f-4380-431f-b1c1-3b38343351dc" providerId="ADAL" clId="{471DABE6-F77E-4CB2-B068-1F52A3B9C675}" dt="2022-09-02T16:21:53.226" v="1992" actId="21"/>
          <ac:spMkLst>
            <pc:docMk/>
            <pc:sldMk cId="493712359" sldId="438"/>
            <ac:spMk id="2" creationId="{80C468FE-23F7-21BD-8828-DCB3A133E7F9}"/>
          </ac:spMkLst>
        </pc:spChg>
        <pc:spChg chg="add mod">
          <ac:chgData name="David Stifter" userId="62da2c7f-4380-431f-b1c1-3b38343351dc" providerId="ADAL" clId="{471DABE6-F77E-4CB2-B068-1F52A3B9C675}" dt="2022-09-03T07:30:02.233" v="4996" actId="1076"/>
          <ac:spMkLst>
            <pc:docMk/>
            <pc:sldMk cId="493712359" sldId="438"/>
            <ac:spMk id="3" creationId="{FFFD2746-EBA8-4A9C-50CE-157420DA6D2E}"/>
          </ac:spMkLst>
        </pc:spChg>
        <pc:spChg chg="del mod">
          <ac:chgData name="David Stifter" userId="62da2c7f-4380-431f-b1c1-3b38343351dc" providerId="ADAL" clId="{471DABE6-F77E-4CB2-B068-1F52A3B9C675}" dt="2022-09-02T16:21:43.612" v="1990" actId="478"/>
          <ac:spMkLst>
            <pc:docMk/>
            <pc:sldMk cId="493712359" sldId="438"/>
            <ac:spMk id="4" creationId="{00000000-0000-0000-0000-000000000000}"/>
          </ac:spMkLst>
        </pc:spChg>
        <pc:spChg chg="mod">
          <ac:chgData name="David Stifter" userId="62da2c7f-4380-431f-b1c1-3b38343351dc" providerId="ADAL" clId="{471DABE6-F77E-4CB2-B068-1F52A3B9C675}" dt="2022-08-28T18:22:14.817" v="474" actId="20577"/>
          <ac:spMkLst>
            <pc:docMk/>
            <pc:sldMk cId="493712359" sldId="438"/>
            <ac:spMk id="12" creationId="{00000000-0000-0000-0000-000000000000}"/>
          </ac:spMkLst>
        </pc:spChg>
      </pc:sldChg>
      <pc:sldChg chg="del">
        <pc:chgData name="David Stifter" userId="62da2c7f-4380-431f-b1c1-3b38343351dc" providerId="ADAL" clId="{471DABE6-F77E-4CB2-B068-1F52A3B9C675}" dt="2022-09-02T19:11:49.843" v="3366" actId="47"/>
        <pc:sldMkLst>
          <pc:docMk/>
          <pc:sldMk cId="647190595" sldId="444"/>
        </pc:sldMkLst>
      </pc:sldChg>
      <pc:sldChg chg="del">
        <pc:chgData name="David Stifter" userId="62da2c7f-4380-431f-b1c1-3b38343351dc" providerId="ADAL" clId="{471DABE6-F77E-4CB2-B068-1F52A3B9C675}" dt="2022-09-02T19:11:49.843" v="3366" actId="47"/>
        <pc:sldMkLst>
          <pc:docMk/>
          <pc:sldMk cId="473654297" sldId="446"/>
        </pc:sldMkLst>
      </pc:sldChg>
      <pc:sldChg chg="del">
        <pc:chgData name="David Stifter" userId="62da2c7f-4380-431f-b1c1-3b38343351dc" providerId="ADAL" clId="{471DABE6-F77E-4CB2-B068-1F52A3B9C675}" dt="2022-09-02T19:11:49.843" v="3366" actId="47"/>
        <pc:sldMkLst>
          <pc:docMk/>
          <pc:sldMk cId="530827113" sldId="448"/>
        </pc:sldMkLst>
      </pc:sldChg>
      <pc:sldChg chg="del">
        <pc:chgData name="David Stifter" userId="62da2c7f-4380-431f-b1c1-3b38343351dc" providerId="ADAL" clId="{471DABE6-F77E-4CB2-B068-1F52A3B9C675}" dt="2022-09-02T19:11:49.843" v="3366" actId="47"/>
        <pc:sldMkLst>
          <pc:docMk/>
          <pc:sldMk cId="1245267190" sldId="449"/>
        </pc:sldMkLst>
      </pc:sldChg>
      <pc:sldChg chg="del">
        <pc:chgData name="David Stifter" userId="62da2c7f-4380-431f-b1c1-3b38343351dc" providerId="ADAL" clId="{471DABE6-F77E-4CB2-B068-1F52A3B9C675}" dt="2022-09-02T19:11:49.843" v="3366" actId="47"/>
        <pc:sldMkLst>
          <pc:docMk/>
          <pc:sldMk cId="3020152311" sldId="450"/>
        </pc:sldMkLst>
      </pc:sldChg>
      <pc:sldChg chg="del">
        <pc:chgData name="David Stifter" userId="62da2c7f-4380-431f-b1c1-3b38343351dc" providerId="ADAL" clId="{471DABE6-F77E-4CB2-B068-1F52A3B9C675}" dt="2022-09-02T19:11:49.843" v="3366" actId="47"/>
        <pc:sldMkLst>
          <pc:docMk/>
          <pc:sldMk cId="3343797738" sldId="451"/>
        </pc:sldMkLst>
      </pc:sldChg>
      <pc:sldChg chg="addSp delSp modSp del mod">
        <pc:chgData name="David Stifter" userId="62da2c7f-4380-431f-b1c1-3b38343351dc" providerId="ADAL" clId="{471DABE6-F77E-4CB2-B068-1F52A3B9C675}" dt="2022-08-31T08:14:02.087" v="1173" actId="47"/>
        <pc:sldMkLst>
          <pc:docMk/>
          <pc:sldMk cId="982371652" sldId="453"/>
        </pc:sldMkLst>
        <pc:spChg chg="add mod">
          <ac:chgData name="David Stifter" userId="62da2c7f-4380-431f-b1c1-3b38343351dc" providerId="ADAL" clId="{471DABE6-F77E-4CB2-B068-1F52A3B9C675}" dt="2022-08-28T18:08:40.858" v="433" actId="1076"/>
          <ac:spMkLst>
            <pc:docMk/>
            <pc:sldMk cId="982371652" sldId="453"/>
            <ac:spMk id="2" creationId="{8A0A4970-9CC8-0599-0B05-41AFEFCB3354}"/>
          </ac:spMkLst>
        </pc:spChg>
        <pc:spChg chg="del">
          <ac:chgData name="David Stifter" userId="62da2c7f-4380-431f-b1c1-3b38343351dc" providerId="ADAL" clId="{471DABE6-F77E-4CB2-B068-1F52A3B9C675}" dt="2022-08-28T18:06:43.491" v="253" actId="478"/>
          <ac:spMkLst>
            <pc:docMk/>
            <pc:sldMk cId="982371652" sldId="453"/>
            <ac:spMk id="3" creationId="{0CC239F8-67F9-18C7-940E-7A8BBD7353C1}"/>
          </ac:spMkLst>
        </pc:spChg>
        <pc:spChg chg="del">
          <ac:chgData name="David Stifter" userId="62da2c7f-4380-431f-b1c1-3b38343351dc" providerId="ADAL" clId="{471DABE6-F77E-4CB2-B068-1F52A3B9C675}" dt="2022-08-28T18:06:30.426" v="252" actId="478"/>
          <ac:spMkLst>
            <pc:docMk/>
            <pc:sldMk cId="982371652" sldId="453"/>
            <ac:spMk id="4" creationId="{00000000-0000-0000-0000-000000000000}"/>
          </ac:spMkLst>
        </pc:spChg>
        <pc:spChg chg="add del">
          <ac:chgData name="David Stifter" userId="62da2c7f-4380-431f-b1c1-3b38343351dc" providerId="ADAL" clId="{471DABE6-F77E-4CB2-B068-1F52A3B9C675}" dt="2022-08-28T18:08:00.313" v="416" actId="478"/>
          <ac:spMkLst>
            <pc:docMk/>
            <pc:sldMk cId="982371652" sldId="453"/>
            <ac:spMk id="5" creationId="{61467CF3-5228-EC0F-B001-A2E27FA54D6E}"/>
          </ac:spMkLst>
        </pc:spChg>
        <pc:spChg chg="mod">
          <ac:chgData name="David Stifter" userId="62da2c7f-4380-431f-b1c1-3b38343351dc" providerId="ADAL" clId="{471DABE6-F77E-4CB2-B068-1F52A3B9C675}" dt="2022-08-28T18:07:32.610" v="412" actId="1036"/>
          <ac:spMkLst>
            <pc:docMk/>
            <pc:sldMk cId="982371652" sldId="453"/>
            <ac:spMk id="6" creationId="{C1252765-B33A-F330-8C68-6D20D433C3E8}"/>
          </ac:spMkLst>
        </pc:spChg>
        <pc:spChg chg="add mod">
          <ac:chgData name="David Stifter" userId="62da2c7f-4380-431f-b1c1-3b38343351dc" providerId="ADAL" clId="{471DABE6-F77E-4CB2-B068-1F52A3B9C675}" dt="2022-08-28T18:08:33.187" v="432" actId="13822"/>
          <ac:spMkLst>
            <pc:docMk/>
            <pc:sldMk cId="982371652" sldId="453"/>
            <ac:spMk id="7" creationId="{59111611-9C51-9AAE-5120-8385342D1508}"/>
          </ac:spMkLst>
        </pc:spChg>
        <pc:spChg chg="add mod">
          <ac:chgData name="David Stifter" userId="62da2c7f-4380-431f-b1c1-3b38343351dc" providerId="ADAL" clId="{471DABE6-F77E-4CB2-B068-1F52A3B9C675}" dt="2022-08-28T18:09:06.560" v="437" actId="1076"/>
          <ac:spMkLst>
            <pc:docMk/>
            <pc:sldMk cId="982371652" sldId="453"/>
            <ac:spMk id="8" creationId="{1D6B13D0-1728-B760-C5B8-62B94EB647D3}"/>
          </ac:spMkLst>
        </pc:spChg>
        <pc:spChg chg="mod">
          <ac:chgData name="David Stifter" userId="62da2c7f-4380-431f-b1c1-3b38343351dc" providerId="ADAL" clId="{471DABE6-F77E-4CB2-B068-1F52A3B9C675}" dt="2022-08-28T18:06:26.666" v="251" actId="20577"/>
          <ac:spMkLst>
            <pc:docMk/>
            <pc:sldMk cId="982371652" sldId="453"/>
            <ac:spMk id="12" creationId="{00000000-0000-0000-0000-000000000000}"/>
          </ac:spMkLst>
        </pc:spChg>
      </pc:sldChg>
      <pc:sldChg chg="addSp delSp modSp del mod ord">
        <pc:chgData name="David Stifter" userId="62da2c7f-4380-431f-b1c1-3b38343351dc" providerId="ADAL" clId="{471DABE6-F77E-4CB2-B068-1F52A3B9C675}" dt="2022-08-31T08:22:40.480" v="1217" actId="47"/>
        <pc:sldMkLst>
          <pc:docMk/>
          <pc:sldMk cId="2029253374" sldId="454"/>
        </pc:sldMkLst>
        <pc:spChg chg="del mod">
          <ac:chgData name="David Stifter" userId="62da2c7f-4380-431f-b1c1-3b38343351dc" providerId="ADAL" clId="{471DABE6-F77E-4CB2-B068-1F52A3B9C675}" dt="2022-08-31T08:22:38.125" v="1216" actId="21"/>
          <ac:spMkLst>
            <pc:docMk/>
            <pc:sldMk cId="2029253374" sldId="454"/>
            <ac:spMk id="4" creationId="{00000000-0000-0000-0000-000000000000}"/>
          </ac:spMkLst>
        </pc:spChg>
        <pc:picChg chg="add mod">
          <ac:chgData name="David Stifter" userId="62da2c7f-4380-431f-b1c1-3b38343351dc" providerId="ADAL" clId="{471DABE6-F77E-4CB2-B068-1F52A3B9C675}" dt="2022-08-24T14:26:43.307" v="117" actId="1076"/>
          <ac:picMkLst>
            <pc:docMk/>
            <pc:sldMk cId="2029253374" sldId="454"/>
            <ac:picMk id="3" creationId="{FCFD519A-3995-A2B8-D8E4-FEA98B0FE088}"/>
          </ac:picMkLst>
        </pc:picChg>
      </pc:sldChg>
      <pc:sldChg chg="addSp delSp modSp mod ord modAnim">
        <pc:chgData name="David Stifter" userId="62da2c7f-4380-431f-b1c1-3b38343351dc" providerId="ADAL" clId="{471DABE6-F77E-4CB2-B068-1F52A3B9C675}" dt="2022-09-04T19:57:06.649" v="8807" actId="20577"/>
        <pc:sldMkLst>
          <pc:docMk/>
          <pc:sldMk cId="4129696333" sldId="455"/>
        </pc:sldMkLst>
        <pc:spChg chg="del">
          <ac:chgData name="David Stifter" userId="62da2c7f-4380-431f-b1c1-3b38343351dc" providerId="ADAL" clId="{471DABE6-F77E-4CB2-B068-1F52A3B9C675}" dt="2022-08-29T13:14:42.809" v="696" actId="478"/>
          <ac:spMkLst>
            <pc:docMk/>
            <pc:sldMk cId="4129696333" sldId="455"/>
            <ac:spMk id="2" creationId="{A35904F7-1B33-746D-43F9-7C0144843E65}"/>
          </ac:spMkLst>
        </pc:spChg>
        <pc:spChg chg="add mod">
          <ac:chgData name="David Stifter" userId="62da2c7f-4380-431f-b1c1-3b38343351dc" providerId="ADAL" clId="{471DABE6-F77E-4CB2-B068-1F52A3B9C675}" dt="2022-09-04T19:57:06.649" v="8807" actId="20577"/>
          <ac:spMkLst>
            <pc:docMk/>
            <pc:sldMk cId="4129696333" sldId="455"/>
            <ac:spMk id="2" creationId="{ECE24636-B607-15FE-5FCE-3DEB0726E3B5}"/>
          </ac:spMkLst>
        </pc:spChg>
        <pc:spChg chg="del">
          <ac:chgData name="David Stifter" userId="62da2c7f-4380-431f-b1c1-3b38343351dc" providerId="ADAL" clId="{471DABE6-F77E-4CB2-B068-1F52A3B9C675}" dt="2022-08-29T13:14:41.570" v="695" actId="478"/>
          <ac:spMkLst>
            <pc:docMk/>
            <pc:sldMk cId="4129696333" sldId="455"/>
            <ac:spMk id="3" creationId="{0CC239F8-67F9-18C7-940E-7A8BBD7353C1}"/>
          </ac:spMkLst>
        </pc:spChg>
        <pc:spChg chg="add mod">
          <ac:chgData name="David Stifter" userId="62da2c7f-4380-431f-b1c1-3b38343351dc" providerId="ADAL" clId="{471DABE6-F77E-4CB2-B068-1F52A3B9C675}" dt="2022-09-03T07:59:42.421" v="5376" actId="207"/>
          <ac:spMkLst>
            <pc:docMk/>
            <pc:sldMk cId="4129696333" sldId="455"/>
            <ac:spMk id="5" creationId="{5DFFDDE5-75EE-F400-2EE2-122B136461AD}"/>
          </ac:spMkLst>
        </pc:spChg>
        <pc:spChg chg="del">
          <ac:chgData name="David Stifter" userId="62da2c7f-4380-431f-b1c1-3b38343351dc" providerId="ADAL" clId="{471DABE6-F77E-4CB2-B068-1F52A3B9C675}" dt="2022-08-29T13:14:43.746" v="697" actId="478"/>
          <ac:spMkLst>
            <pc:docMk/>
            <pc:sldMk cId="4129696333" sldId="455"/>
            <ac:spMk id="9" creationId="{F0BDF3E0-039B-DED9-74ED-3D2ED6A38CB6}"/>
          </ac:spMkLst>
        </pc:spChg>
        <pc:spChg chg="del">
          <ac:chgData name="David Stifter" userId="62da2c7f-4380-431f-b1c1-3b38343351dc" providerId="ADAL" clId="{471DABE6-F77E-4CB2-B068-1F52A3B9C675}" dt="2022-08-29T13:14:44.328" v="698" actId="478"/>
          <ac:spMkLst>
            <pc:docMk/>
            <pc:sldMk cId="4129696333" sldId="455"/>
            <ac:spMk id="10" creationId="{A29FB959-1C7B-D287-ABBC-82A717AB14C6}"/>
          </ac:spMkLst>
        </pc:spChg>
        <pc:spChg chg="mod">
          <ac:chgData name="David Stifter" userId="62da2c7f-4380-431f-b1c1-3b38343351dc" providerId="ADAL" clId="{471DABE6-F77E-4CB2-B068-1F52A3B9C675}" dt="2022-09-03T13:38:40.278" v="5516"/>
          <ac:spMkLst>
            <pc:docMk/>
            <pc:sldMk cId="4129696333" sldId="455"/>
            <ac:spMk id="12" creationId="{00000000-0000-0000-0000-000000000000}"/>
          </ac:spMkLst>
        </pc:spChg>
        <pc:spChg chg="del mod">
          <ac:chgData name="David Stifter" userId="62da2c7f-4380-431f-b1c1-3b38343351dc" providerId="ADAL" clId="{471DABE6-F77E-4CB2-B068-1F52A3B9C675}" dt="2022-09-03T07:51:52.944" v="5311" actId="478"/>
          <ac:spMkLst>
            <pc:docMk/>
            <pc:sldMk cId="4129696333" sldId="455"/>
            <ac:spMk id="14" creationId="{D448D1A5-EEB4-74FD-74BE-C42CB8B69EFA}"/>
          </ac:spMkLst>
        </pc:spChg>
        <pc:picChg chg="add mod">
          <ac:chgData name="David Stifter" userId="62da2c7f-4380-431f-b1c1-3b38343351dc" providerId="ADAL" clId="{471DABE6-F77E-4CB2-B068-1F52A3B9C675}" dt="2022-09-03T07:55:17.585" v="5336" actId="1076"/>
          <ac:picMkLst>
            <pc:docMk/>
            <pc:sldMk cId="4129696333" sldId="455"/>
            <ac:picMk id="4" creationId="{10829927-25C9-4F88-517B-D17F04201B4A}"/>
          </ac:picMkLst>
        </pc:picChg>
      </pc:sldChg>
      <pc:sldChg chg="del">
        <pc:chgData name="David Stifter" userId="62da2c7f-4380-431f-b1c1-3b38343351dc" providerId="ADAL" clId="{471DABE6-F77E-4CB2-B068-1F52A3B9C675}" dt="2022-09-02T19:11:49.843" v="3366" actId="47"/>
        <pc:sldMkLst>
          <pc:docMk/>
          <pc:sldMk cId="2113438233" sldId="456"/>
        </pc:sldMkLst>
      </pc:sldChg>
      <pc:sldChg chg="delSp modSp del mod">
        <pc:chgData name="David Stifter" userId="62da2c7f-4380-431f-b1c1-3b38343351dc" providerId="ADAL" clId="{471DABE6-F77E-4CB2-B068-1F52A3B9C675}" dt="2022-09-02T19:13:14.900" v="3373" actId="47"/>
        <pc:sldMkLst>
          <pc:docMk/>
          <pc:sldMk cId="1635398233" sldId="461"/>
        </pc:sldMkLst>
        <pc:spChg chg="del">
          <ac:chgData name="David Stifter" userId="62da2c7f-4380-431f-b1c1-3b38343351dc" providerId="ADAL" clId="{471DABE6-F77E-4CB2-B068-1F52A3B9C675}" dt="2022-08-28T18:22:43.721" v="495" actId="478"/>
          <ac:spMkLst>
            <pc:docMk/>
            <pc:sldMk cId="1635398233" sldId="461"/>
            <ac:spMk id="2" creationId="{D005C177-497C-BD92-C46F-60E4387D6224}"/>
          </ac:spMkLst>
        </pc:spChg>
        <pc:spChg chg="mod">
          <ac:chgData name="David Stifter" userId="62da2c7f-4380-431f-b1c1-3b38343351dc" providerId="ADAL" clId="{471DABE6-F77E-4CB2-B068-1F52A3B9C675}" dt="2022-08-28T18:23:30.644" v="602" actId="20577"/>
          <ac:spMkLst>
            <pc:docMk/>
            <pc:sldMk cId="1635398233" sldId="461"/>
            <ac:spMk id="4" creationId="{00000000-0000-0000-0000-000000000000}"/>
          </ac:spMkLst>
        </pc:spChg>
        <pc:picChg chg="del">
          <ac:chgData name="David Stifter" userId="62da2c7f-4380-431f-b1c1-3b38343351dc" providerId="ADAL" clId="{471DABE6-F77E-4CB2-B068-1F52A3B9C675}" dt="2022-08-28T18:22:41.934" v="494" actId="478"/>
          <ac:picMkLst>
            <pc:docMk/>
            <pc:sldMk cId="1635398233" sldId="461"/>
            <ac:picMk id="1026" creationId="{15215849-1941-A816-69EE-06F945A0C565}"/>
          </ac:picMkLst>
        </pc:picChg>
      </pc:sldChg>
      <pc:sldChg chg="modSp mod ord">
        <pc:chgData name="David Stifter" userId="62da2c7f-4380-431f-b1c1-3b38343351dc" providerId="ADAL" clId="{471DABE6-F77E-4CB2-B068-1F52A3B9C675}" dt="2022-09-02T10:40:08.547" v="1440"/>
        <pc:sldMkLst>
          <pc:docMk/>
          <pc:sldMk cId="1446446931" sldId="462"/>
        </pc:sldMkLst>
        <pc:spChg chg="mod">
          <ac:chgData name="David Stifter" userId="62da2c7f-4380-431f-b1c1-3b38343351dc" providerId="ADAL" clId="{471DABE6-F77E-4CB2-B068-1F52A3B9C675}" dt="2022-09-02T10:38:38.168" v="1375" actId="20577"/>
          <ac:spMkLst>
            <pc:docMk/>
            <pc:sldMk cId="1446446931" sldId="462"/>
            <ac:spMk id="4" creationId="{00000000-0000-0000-0000-000000000000}"/>
          </ac:spMkLst>
        </pc:spChg>
      </pc:sldChg>
      <pc:sldChg chg="del">
        <pc:chgData name="David Stifter" userId="62da2c7f-4380-431f-b1c1-3b38343351dc" providerId="ADAL" clId="{471DABE6-F77E-4CB2-B068-1F52A3B9C675}" dt="2022-09-02T19:11:49.843" v="3366" actId="47"/>
        <pc:sldMkLst>
          <pc:docMk/>
          <pc:sldMk cId="2390915931" sldId="463"/>
        </pc:sldMkLst>
      </pc:sldChg>
      <pc:sldChg chg="del">
        <pc:chgData name="David Stifter" userId="62da2c7f-4380-431f-b1c1-3b38343351dc" providerId="ADAL" clId="{471DABE6-F77E-4CB2-B068-1F52A3B9C675}" dt="2022-09-02T19:11:49.843" v="3366" actId="47"/>
        <pc:sldMkLst>
          <pc:docMk/>
          <pc:sldMk cId="463970411" sldId="464"/>
        </pc:sldMkLst>
      </pc:sldChg>
      <pc:sldChg chg="del">
        <pc:chgData name="David Stifter" userId="62da2c7f-4380-431f-b1c1-3b38343351dc" providerId="ADAL" clId="{471DABE6-F77E-4CB2-B068-1F52A3B9C675}" dt="2022-09-02T19:11:49.843" v="3366" actId="47"/>
        <pc:sldMkLst>
          <pc:docMk/>
          <pc:sldMk cId="13886031" sldId="465"/>
        </pc:sldMkLst>
      </pc:sldChg>
      <pc:sldChg chg="del">
        <pc:chgData name="David Stifter" userId="62da2c7f-4380-431f-b1c1-3b38343351dc" providerId="ADAL" clId="{471DABE6-F77E-4CB2-B068-1F52A3B9C675}" dt="2022-09-02T19:11:49.843" v="3366" actId="47"/>
        <pc:sldMkLst>
          <pc:docMk/>
          <pc:sldMk cId="1179893678" sldId="466"/>
        </pc:sldMkLst>
      </pc:sldChg>
      <pc:sldChg chg="del">
        <pc:chgData name="David Stifter" userId="62da2c7f-4380-431f-b1c1-3b38343351dc" providerId="ADAL" clId="{471DABE6-F77E-4CB2-B068-1F52A3B9C675}" dt="2022-09-02T19:11:49.843" v="3366" actId="47"/>
        <pc:sldMkLst>
          <pc:docMk/>
          <pc:sldMk cId="1950897255" sldId="467"/>
        </pc:sldMkLst>
      </pc:sldChg>
      <pc:sldChg chg="del">
        <pc:chgData name="David Stifter" userId="62da2c7f-4380-431f-b1c1-3b38343351dc" providerId="ADAL" clId="{471DABE6-F77E-4CB2-B068-1F52A3B9C675}" dt="2022-09-02T19:11:49.843" v="3366" actId="47"/>
        <pc:sldMkLst>
          <pc:docMk/>
          <pc:sldMk cId="1915091470" sldId="468"/>
        </pc:sldMkLst>
      </pc:sldChg>
      <pc:sldChg chg="del">
        <pc:chgData name="David Stifter" userId="62da2c7f-4380-431f-b1c1-3b38343351dc" providerId="ADAL" clId="{471DABE6-F77E-4CB2-B068-1F52A3B9C675}" dt="2022-09-02T19:11:49.843" v="3366" actId="47"/>
        <pc:sldMkLst>
          <pc:docMk/>
          <pc:sldMk cId="2897740096" sldId="469"/>
        </pc:sldMkLst>
      </pc:sldChg>
      <pc:sldChg chg="del">
        <pc:chgData name="David Stifter" userId="62da2c7f-4380-431f-b1c1-3b38343351dc" providerId="ADAL" clId="{471DABE6-F77E-4CB2-B068-1F52A3B9C675}" dt="2022-09-02T19:11:49.843" v="3366" actId="47"/>
        <pc:sldMkLst>
          <pc:docMk/>
          <pc:sldMk cId="2216581452" sldId="470"/>
        </pc:sldMkLst>
      </pc:sldChg>
      <pc:sldChg chg="del">
        <pc:chgData name="David Stifter" userId="62da2c7f-4380-431f-b1c1-3b38343351dc" providerId="ADAL" clId="{471DABE6-F77E-4CB2-B068-1F52A3B9C675}" dt="2022-09-02T19:11:49.843" v="3366" actId="47"/>
        <pc:sldMkLst>
          <pc:docMk/>
          <pc:sldMk cId="2110118564" sldId="471"/>
        </pc:sldMkLst>
      </pc:sldChg>
      <pc:sldChg chg="del">
        <pc:chgData name="David Stifter" userId="62da2c7f-4380-431f-b1c1-3b38343351dc" providerId="ADAL" clId="{471DABE6-F77E-4CB2-B068-1F52A3B9C675}" dt="2022-09-02T19:11:49.843" v="3366" actId="47"/>
        <pc:sldMkLst>
          <pc:docMk/>
          <pc:sldMk cId="2155053371" sldId="472"/>
        </pc:sldMkLst>
      </pc:sldChg>
      <pc:sldChg chg="del">
        <pc:chgData name="David Stifter" userId="62da2c7f-4380-431f-b1c1-3b38343351dc" providerId="ADAL" clId="{471DABE6-F77E-4CB2-B068-1F52A3B9C675}" dt="2022-09-02T19:11:49.843" v="3366" actId="47"/>
        <pc:sldMkLst>
          <pc:docMk/>
          <pc:sldMk cId="1675020808" sldId="473"/>
        </pc:sldMkLst>
      </pc:sldChg>
      <pc:sldChg chg="addSp delSp modSp add mod ord">
        <pc:chgData name="David Stifter" userId="62da2c7f-4380-431f-b1c1-3b38343351dc" providerId="ADAL" clId="{471DABE6-F77E-4CB2-B068-1F52A3B9C675}" dt="2022-09-03T13:37:50.982" v="5515" actId="20577"/>
        <pc:sldMkLst>
          <pc:docMk/>
          <pc:sldMk cId="162982290" sldId="474"/>
        </pc:sldMkLst>
        <pc:spChg chg="add del mod">
          <ac:chgData name="David Stifter" userId="62da2c7f-4380-431f-b1c1-3b38343351dc" providerId="ADAL" clId="{471DABE6-F77E-4CB2-B068-1F52A3B9C675}" dt="2022-09-03T13:37:25.423" v="5500" actId="478"/>
          <ac:spMkLst>
            <pc:docMk/>
            <pc:sldMk cId="162982290" sldId="474"/>
            <ac:spMk id="2" creationId="{3FB31686-AE37-E2A2-2AF6-5F9CCBA89068}"/>
          </ac:spMkLst>
        </pc:spChg>
        <pc:spChg chg="add del mod">
          <ac:chgData name="David Stifter" userId="62da2c7f-4380-431f-b1c1-3b38343351dc" providerId="ADAL" clId="{471DABE6-F77E-4CB2-B068-1F52A3B9C675}" dt="2022-09-02T16:22:02.766" v="1995" actId="21"/>
          <ac:spMkLst>
            <pc:docMk/>
            <pc:sldMk cId="162982290" sldId="474"/>
            <ac:spMk id="2" creationId="{7B9708F5-7BDF-2FFC-D141-877726F14AF0}"/>
          </ac:spMkLst>
        </pc:spChg>
        <pc:spChg chg="del mod">
          <ac:chgData name="David Stifter" userId="62da2c7f-4380-431f-b1c1-3b38343351dc" providerId="ADAL" clId="{471DABE6-F77E-4CB2-B068-1F52A3B9C675}" dt="2022-09-03T13:37:28.094" v="5501" actId="478"/>
          <ac:spMkLst>
            <pc:docMk/>
            <pc:sldMk cId="162982290" sldId="474"/>
            <ac:spMk id="4" creationId="{00000000-0000-0000-0000-000000000000}"/>
          </ac:spMkLst>
        </pc:spChg>
        <pc:spChg chg="add mod">
          <ac:chgData name="David Stifter" userId="62da2c7f-4380-431f-b1c1-3b38343351dc" providerId="ADAL" clId="{471DABE6-F77E-4CB2-B068-1F52A3B9C675}" dt="2022-09-03T13:37:19.015" v="5498" actId="20577"/>
          <ac:spMkLst>
            <pc:docMk/>
            <pc:sldMk cId="162982290" sldId="474"/>
            <ac:spMk id="8" creationId="{DF6CA380-FD0F-1489-D6DA-B25E6B377AE4}"/>
          </ac:spMkLst>
        </pc:spChg>
        <pc:spChg chg="add del mod">
          <ac:chgData name="David Stifter" userId="62da2c7f-4380-431f-b1c1-3b38343351dc" providerId="ADAL" clId="{471DABE6-F77E-4CB2-B068-1F52A3B9C675}" dt="2022-09-03T13:37:22.686" v="5499" actId="478"/>
          <ac:spMkLst>
            <pc:docMk/>
            <pc:sldMk cId="162982290" sldId="474"/>
            <ac:spMk id="9" creationId="{FFFA04A0-22BE-8B1A-4F2F-7263FE230C02}"/>
          </ac:spMkLst>
        </pc:spChg>
        <pc:spChg chg="add del mod">
          <ac:chgData name="David Stifter" userId="62da2c7f-4380-431f-b1c1-3b38343351dc" providerId="ADAL" clId="{471DABE6-F77E-4CB2-B068-1F52A3B9C675}" dt="2022-09-03T13:35:29.535" v="5473"/>
          <ac:spMkLst>
            <pc:docMk/>
            <pc:sldMk cId="162982290" sldId="474"/>
            <ac:spMk id="10" creationId="{7C2C711C-B5A6-4B59-5BCE-0D424FA4B70D}"/>
          </ac:spMkLst>
        </pc:spChg>
        <pc:spChg chg="mod">
          <ac:chgData name="David Stifter" userId="62da2c7f-4380-431f-b1c1-3b38343351dc" providerId="ADAL" clId="{471DABE6-F77E-4CB2-B068-1F52A3B9C675}" dt="2022-09-02T16:29:59.368" v="2033" actId="20577"/>
          <ac:spMkLst>
            <pc:docMk/>
            <pc:sldMk cId="162982290" sldId="474"/>
            <ac:spMk id="12" creationId="{00000000-0000-0000-0000-000000000000}"/>
          </ac:spMkLst>
        </pc:spChg>
        <pc:spChg chg="add mod">
          <ac:chgData name="David Stifter" userId="62da2c7f-4380-431f-b1c1-3b38343351dc" providerId="ADAL" clId="{471DABE6-F77E-4CB2-B068-1F52A3B9C675}" dt="2022-09-03T13:37:50.982" v="5515" actId="20577"/>
          <ac:spMkLst>
            <pc:docMk/>
            <pc:sldMk cId="162982290" sldId="474"/>
            <ac:spMk id="15" creationId="{ED57EA67-904D-885C-6B3B-3066F3DA249C}"/>
          </ac:spMkLst>
        </pc:spChg>
        <pc:picChg chg="add del mod">
          <ac:chgData name="David Stifter" userId="62da2c7f-4380-431f-b1c1-3b38343351dc" providerId="ADAL" clId="{471DABE6-F77E-4CB2-B068-1F52A3B9C675}" dt="2022-09-03T13:26:14.902" v="5432" actId="478"/>
          <ac:picMkLst>
            <pc:docMk/>
            <pc:sldMk cId="162982290" sldId="474"/>
            <ac:picMk id="5" creationId="{9FD3F274-2140-5D6C-BEEA-AC88080F1897}"/>
          </ac:picMkLst>
        </pc:picChg>
        <pc:picChg chg="add del mod">
          <ac:chgData name="David Stifter" userId="62da2c7f-4380-431f-b1c1-3b38343351dc" providerId="ADAL" clId="{471DABE6-F77E-4CB2-B068-1F52A3B9C675}" dt="2022-09-03T13:26:11.494" v="5431" actId="478"/>
          <ac:picMkLst>
            <pc:docMk/>
            <pc:sldMk cId="162982290" sldId="474"/>
            <ac:picMk id="6" creationId="{FF08B359-DB5B-9AB3-5DD1-B1C4DA7F5A4F}"/>
          </ac:picMkLst>
        </pc:picChg>
        <pc:picChg chg="add mod">
          <ac:chgData name="David Stifter" userId="62da2c7f-4380-431f-b1c1-3b38343351dc" providerId="ADAL" clId="{471DABE6-F77E-4CB2-B068-1F52A3B9C675}" dt="2022-09-03T13:36:53.463" v="5492" actId="14100"/>
          <ac:picMkLst>
            <pc:docMk/>
            <pc:sldMk cId="162982290" sldId="474"/>
            <ac:picMk id="7" creationId="{DA1299B5-B2D0-01D1-BAA9-C8F0A74C8CFD}"/>
          </ac:picMkLst>
        </pc:picChg>
        <pc:picChg chg="add mod">
          <ac:chgData name="David Stifter" userId="62da2c7f-4380-431f-b1c1-3b38343351dc" providerId="ADAL" clId="{471DABE6-F77E-4CB2-B068-1F52A3B9C675}" dt="2022-09-03T13:36:55.645" v="5493" actId="14100"/>
          <ac:picMkLst>
            <pc:docMk/>
            <pc:sldMk cId="162982290" sldId="474"/>
            <ac:picMk id="14" creationId="{44DE4234-3BC9-1DD5-6F1E-ABA4E0FE7349}"/>
          </ac:picMkLst>
        </pc:picChg>
        <pc:picChg chg="add del">
          <ac:chgData name="David Stifter" userId="62da2c7f-4380-431f-b1c1-3b38343351dc" providerId="ADAL" clId="{471DABE6-F77E-4CB2-B068-1F52A3B9C675}" dt="2022-09-03T13:21:20.669" v="5428" actId="478"/>
          <ac:picMkLst>
            <pc:docMk/>
            <pc:sldMk cId="162982290" sldId="474"/>
            <ac:picMk id="1026" creationId="{5AAC85E3-5D4D-EDED-0824-A4F513BC6A0E}"/>
          </ac:picMkLst>
        </pc:picChg>
        <pc:picChg chg="add mod">
          <ac:chgData name="David Stifter" userId="62da2c7f-4380-431f-b1c1-3b38343351dc" providerId="ADAL" clId="{471DABE6-F77E-4CB2-B068-1F52A3B9C675}" dt="2022-09-03T13:37:35.606" v="5503" actId="14100"/>
          <ac:picMkLst>
            <pc:docMk/>
            <pc:sldMk cId="162982290" sldId="474"/>
            <ac:picMk id="1028" creationId="{BD92BD42-9CFE-2DDF-CD5F-A69FA6339A1D}"/>
          </ac:picMkLst>
        </pc:picChg>
      </pc:sldChg>
      <pc:sldChg chg="addSp delSp modSp add mod modAnim">
        <pc:chgData name="David Stifter" userId="62da2c7f-4380-431f-b1c1-3b38343351dc" providerId="ADAL" clId="{471DABE6-F77E-4CB2-B068-1F52A3B9C675}" dt="2022-09-03T19:30:39.268" v="8018"/>
        <pc:sldMkLst>
          <pc:docMk/>
          <pc:sldMk cId="1755918432" sldId="475"/>
        </pc:sldMkLst>
        <pc:spChg chg="add mod">
          <ac:chgData name="David Stifter" userId="62da2c7f-4380-431f-b1c1-3b38343351dc" providerId="ADAL" clId="{471DABE6-F77E-4CB2-B068-1F52A3B9C675}" dt="2022-09-03T19:02:32.646" v="7623" actId="20577"/>
          <ac:spMkLst>
            <pc:docMk/>
            <pc:sldMk cId="1755918432" sldId="475"/>
            <ac:spMk id="3" creationId="{51B6D25F-652D-AC34-425D-72574A772C54}"/>
          </ac:spMkLst>
        </pc:spChg>
        <pc:spChg chg="del mod">
          <ac:chgData name="David Stifter" userId="62da2c7f-4380-431f-b1c1-3b38343351dc" providerId="ADAL" clId="{471DABE6-F77E-4CB2-B068-1F52A3B9C675}" dt="2022-09-03T19:23:28.852" v="7906" actId="478"/>
          <ac:spMkLst>
            <pc:docMk/>
            <pc:sldMk cId="1755918432" sldId="475"/>
            <ac:spMk id="4" creationId="{00000000-0000-0000-0000-000000000000}"/>
          </ac:spMkLst>
        </pc:spChg>
        <pc:spChg chg="add mod">
          <ac:chgData name="David Stifter" userId="62da2c7f-4380-431f-b1c1-3b38343351dc" providerId="ADAL" clId="{471DABE6-F77E-4CB2-B068-1F52A3B9C675}" dt="2022-09-03T19:26:27.021" v="7995" actId="20577"/>
          <ac:spMkLst>
            <pc:docMk/>
            <pc:sldMk cId="1755918432" sldId="475"/>
            <ac:spMk id="5" creationId="{03A7067E-EAEA-DE11-5131-0A13D9C0239D}"/>
          </ac:spMkLst>
        </pc:spChg>
        <pc:spChg chg="add mod">
          <ac:chgData name="David Stifter" userId="62da2c7f-4380-431f-b1c1-3b38343351dc" providerId="ADAL" clId="{471DABE6-F77E-4CB2-B068-1F52A3B9C675}" dt="2022-09-03T19:25:35.405" v="7990" actId="14100"/>
          <ac:spMkLst>
            <pc:docMk/>
            <pc:sldMk cId="1755918432" sldId="475"/>
            <ac:spMk id="8" creationId="{0DCDD914-5D52-DE68-110C-5D792621905C}"/>
          </ac:spMkLst>
        </pc:spChg>
        <pc:spChg chg="add mod">
          <ac:chgData name="David Stifter" userId="62da2c7f-4380-431f-b1c1-3b38343351dc" providerId="ADAL" clId="{471DABE6-F77E-4CB2-B068-1F52A3B9C675}" dt="2022-09-03T19:27:31.009" v="8006" actId="207"/>
          <ac:spMkLst>
            <pc:docMk/>
            <pc:sldMk cId="1755918432" sldId="475"/>
            <ac:spMk id="9" creationId="{137D4357-4423-4D5B-CB25-F88D63873EE4}"/>
          </ac:spMkLst>
        </pc:spChg>
        <pc:spChg chg="add mod">
          <ac:chgData name="David Stifter" userId="62da2c7f-4380-431f-b1c1-3b38343351dc" providerId="ADAL" clId="{471DABE6-F77E-4CB2-B068-1F52A3B9C675}" dt="2022-09-03T19:30:23.853" v="8015" actId="1076"/>
          <ac:spMkLst>
            <pc:docMk/>
            <pc:sldMk cId="1755918432" sldId="475"/>
            <ac:spMk id="10" creationId="{4F6F42B0-367E-7D97-7417-4624F76B8378}"/>
          </ac:spMkLst>
        </pc:spChg>
        <pc:spChg chg="mod">
          <ac:chgData name="David Stifter" userId="62da2c7f-4380-431f-b1c1-3b38343351dc" providerId="ADAL" clId="{471DABE6-F77E-4CB2-B068-1F52A3B9C675}" dt="2022-09-03T06:08:59.383" v="4690" actId="20577"/>
          <ac:spMkLst>
            <pc:docMk/>
            <pc:sldMk cId="1755918432" sldId="475"/>
            <ac:spMk id="12" creationId="{00000000-0000-0000-0000-000000000000}"/>
          </ac:spMkLst>
        </pc:spChg>
        <pc:graphicFrameChg chg="add del mod modGraphic">
          <ac:chgData name="David Stifter" userId="62da2c7f-4380-431f-b1c1-3b38343351dc" providerId="ADAL" clId="{471DABE6-F77E-4CB2-B068-1F52A3B9C675}" dt="2022-09-03T05:52:02.336" v="4186" actId="478"/>
          <ac:graphicFrameMkLst>
            <pc:docMk/>
            <pc:sldMk cId="1755918432" sldId="475"/>
            <ac:graphicFrameMk id="2" creationId="{4264F1C4-392A-3465-3A63-AB59133E4348}"/>
          </ac:graphicFrameMkLst>
        </pc:graphicFrameChg>
        <pc:picChg chg="add mod">
          <ac:chgData name="David Stifter" userId="62da2c7f-4380-431f-b1c1-3b38343351dc" providerId="ADAL" clId="{471DABE6-F77E-4CB2-B068-1F52A3B9C675}" dt="2022-09-03T19:23:56.372" v="7908" actId="1076"/>
          <ac:picMkLst>
            <pc:docMk/>
            <pc:sldMk cId="1755918432" sldId="475"/>
            <ac:picMk id="7" creationId="{7CCFC7CA-00B1-61C6-6123-1624FB601DDE}"/>
          </ac:picMkLst>
        </pc:picChg>
      </pc:sldChg>
      <pc:sldChg chg="addSp delSp modSp add mod modAnim">
        <pc:chgData name="David Stifter" userId="62da2c7f-4380-431f-b1c1-3b38343351dc" providerId="ADAL" clId="{471DABE6-F77E-4CB2-B068-1F52A3B9C675}" dt="2022-09-03T07:59:50.766" v="5377" actId="207"/>
        <pc:sldMkLst>
          <pc:docMk/>
          <pc:sldMk cId="27227984" sldId="476"/>
        </pc:sldMkLst>
        <pc:spChg chg="mod">
          <ac:chgData name="David Stifter" userId="62da2c7f-4380-431f-b1c1-3b38343351dc" providerId="ADAL" clId="{471DABE6-F77E-4CB2-B068-1F52A3B9C675}" dt="2022-09-02T15:46:57.606" v="1651" actId="403"/>
          <ac:spMkLst>
            <pc:docMk/>
            <pc:sldMk cId="27227984" sldId="476"/>
            <ac:spMk id="2" creationId="{8A0A4970-9CC8-0599-0B05-41AFEFCB3354}"/>
          </ac:spMkLst>
        </pc:spChg>
        <pc:spChg chg="del">
          <ac:chgData name="David Stifter" userId="62da2c7f-4380-431f-b1c1-3b38343351dc" providerId="ADAL" clId="{471DABE6-F77E-4CB2-B068-1F52A3B9C675}" dt="2022-09-02T16:03:24.897" v="1743" actId="478"/>
          <ac:spMkLst>
            <pc:docMk/>
            <pc:sldMk cId="27227984" sldId="476"/>
            <ac:spMk id="6" creationId="{C1252765-B33A-F330-8C68-6D20D433C3E8}"/>
          </ac:spMkLst>
        </pc:spChg>
        <pc:spChg chg="mod">
          <ac:chgData name="David Stifter" userId="62da2c7f-4380-431f-b1c1-3b38343351dc" providerId="ADAL" clId="{471DABE6-F77E-4CB2-B068-1F52A3B9C675}" dt="2022-09-02T15:48:42.171" v="1686" actId="207"/>
          <ac:spMkLst>
            <pc:docMk/>
            <pc:sldMk cId="27227984" sldId="476"/>
            <ac:spMk id="7" creationId="{59111611-9C51-9AAE-5120-8385342D1508}"/>
          </ac:spMkLst>
        </pc:spChg>
        <pc:spChg chg="del mod ord">
          <ac:chgData name="David Stifter" userId="62da2c7f-4380-431f-b1c1-3b38343351dc" providerId="ADAL" clId="{471DABE6-F77E-4CB2-B068-1F52A3B9C675}" dt="2022-09-02T15:49:28.884" v="1694" actId="478"/>
          <ac:spMkLst>
            <pc:docMk/>
            <pc:sldMk cId="27227984" sldId="476"/>
            <ac:spMk id="8" creationId="{1D6B13D0-1728-B760-C5B8-62B94EB647D3}"/>
          </ac:spMkLst>
        </pc:spChg>
        <pc:spChg chg="add mod">
          <ac:chgData name="David Stifter" userId="62da2c7f-4380-431f-b1c1-3b38343351dc" providerId="ADAL" clId="{471DABE6-F77E-4CB2-B068-1F52A3B9C675}" dt="2022-09-03T07:59:50.766" v="5377" actId="207"/>
          <ac:spMkLst>
            <pc:docMk/>
            <pc:sldMk cId="27227984" sldId="476"/>
            <ac:spMk id="11" creationId="{866400DF-D3F8-F02B-9B46-B8DC7CE81AF0}"/>
          </ac:spMkLst>
        </pc:spChg>
        <pc:picChg chg="add del mod ord">
          <ac:chgData name="David Stifter" userId="62da2c7f-4380-431f-b1c1-3b38343351dc" providerId="ADAL" clId="{471DABE6-F77E-4CB2-B068-1F52A3B9C675}" dt="2022-08-31T08:20:10.889" v="1178" actId="478"/>
          <ac:picMkLst>
            <pc:docMk/>
            <pc:sldMk cId="27227984" sldId="476"/>
            <ac:picMk id="3" creationId="{0207AFAA-6FA1-8885-A234-E9520072F691}"/>
          </ac:picMkLst>
        </pc:picChg>
        <pc:picChg chg="add mod ord">
          <ac:chgData name="David Stifter" userId="62da2c7f-4380-431f-b1c1-3b38343351dc" providerId="ADAL" clId="{471DABE6-F77E-4CB2-B068-1F52A3B9C675}" dt="2022-08-31T08:21:54.884" v="1209" actId="1076"/>
          <ac:picMkLst>
            <pc:docMk/>
            <pc:sldMk cId="27227984" sldId="476"/>
            <ac:picMk id="5" creationId="{B2BFD917-3BA0-3712-C4E4-90619ABAD6D4}"/>
          </ac:picMkLst>
        </pc:picChg>
        <pc:picChg chg="add mod ord">
          <ac:chgData name="David Stifter" userId="62da2c7f-4380-431f-b1c1-3b38343351dc" providerId="ADAL" clId="{471DABE6-F77E-4CB2-B068-1F52A3B9C675}" dt="2022-09-02T15:47:28.030" v="1665" actId="171"/>
          <ac:picMkLst>
            <pc:docMk/>
            <pc:sldMk cId="27227984" sldId="476"/>
            <ac:picMk id="10" creationId="{7B6BB700-99BD-2491-B531-7AD48E65FAD9}"/>
          </ac:picMkLst>
        </pc:picChg>
      </pc:sldChg>
      <pc:sldChg chg="addSp delSp modSp add mod ord modAnim">
        <pc:chgData name="David Stifter" userId="62da2c7f-4380-431f-b1c1-3b38343351dc" providerId="ADAL" clId="{471DABE6-F77E-4CB2-B068-1F52A3B9C675}" dt="2022-09-05T00:51:02.829" v="8910" actId="114"/>
        <pc:sldMkLst>
          <pc:docMk/>
          <pc:sldMk cId="521333659" sldId="477"/>
        </pc:sldMkLst>
        <pc:spChg chg="add mod">
          <ac:chgData name="David Stifter" userId="62da2c7f-4380-431f-b1c1-3b38343351dc" providerId="ADAL" clId="{471DABE6-F77E-4CB2-B068-1F52A3B9C675}" dt="2022-09-03T18:29:41.827" v="7400" actId="1076"/>
          <ac:spMkLst>
            <pc:docMk/>
            <pc:sldMk cId="521333659" sldId="477"/>
            <ac:spMk id="3" creationId="{D1ADFA37-D8E2-F110-4F72-2FE009726818}"/>
          </ac:spMkLst>
        </pc:spChg>
        <pc:spChg chg="add mod">
          <ac:chgData name="David Stifter" userId="62da2c7f-4380-431f-b1c1-3b38343351dc" providerId="ADAL" clId="{471DABE6-F77E-4CB2-B068-1F52A3B9C675}" dt="2022-09-03T18:17:31.979" v="7394" actId="1076"/>
          <ac:spMkLst>
            <pc:docMk/>
            <pc:sldMk cId="521333659" sldId="477"/>
            <ac:spMk id="4" creationId="{FDD95E1E-849D-7404-09A1-F8F0C6B18F86}"/>
          </ac:spMkLst>
        </pc:spChg>
        <pc:spChg chg="add del mod">
          <ac:chgData name="David Stifter" userId="62da2c7f-4380-431f-b1c1-3b38343351dc" providerId="ADAL" clId="{471DABE6-F77E-4CB2-B068-1F52A3B9C675}" dt="2022-09-03T18:01:47.483" v="7091" actId="478"/>
          <ac:spMkLst>
            <pc:docMk/>
            <pc:sldMk cId="521333659" sldId="477"/>
            <ac:spMk id="5" creationId="{8A6E8116-6B05-F9C9-0173-2C2607944B8A}"/>
          </ac:spMkLst>
        </pc:spChg>
        <pc:spChg chg="add del mod">
          <ac:chgData name="David Stifter" userId="62da2c7f-4380-431f-b1c1-3b38343351dc" providerId="ADAL" clId="{471DABE6-F77E-4CB2-B068-1F52A3B9C675}" dt="2022-09-03T18:12:16.019" v="7302" actId="478"/>
          <ac:spMkLst>
            <pc:docMk/>
            <pc:sldMk cId="521333659" sldId="477"/>
            <ac:spMk id="6" creationId="{ECA3DDD1-D947-AB6D-3E15-D561E3B512FD}"/>
          </ac:spMkLst>
        </pc:spChg>
        <pc:spChg chg="add del mod">
          <ac:chgData name="David Stifter" userId="62da2c7f-4380-431f-b1c1-3b38343351dc" providerId="ADAL" clId="{471DABE6-F77E-4CB2-B068-1F52A3B9C675}" dt="2022-09-03T17:59:45.140" v="7083" actId="478"/>
          <ac:spMkLst>
            <pc:docMk/>
            <pc:sldMk cId="521333659" sldId="477"/>
            <ac:spMk id="7" creationId="{7135FF00-3DA3-83A5-C6E6-FE51DCDC54DC}"/>
          </ac:spMkLst>
        </pc:spChg>
        <pc:spChg chg="add mod">
          <ac:chgData name="David Stifter" userId="62da2c7f-4380-431f-b1c1-3b38343351dc" providerId="ADAL" clId="{471DABE6-F77E-4CB2-B068-1F52A3B9C675}" dt="2022-09-03T18:29:38.884" v="7399" actId="1076"/>
          <ac:spMkLst>
            <pc:docMk/>
            <pc:sldMk cId="521333659" sldId="477"/>
            <ac:spMk id="8" creationId="{1310D536-ACC3-F04F-7875-FEBDFCA0B54E}"/>
          </ac:spMkLst>
        </pc:spChg>
        <pc:spChg chg="add del mod ord">
          <ac:chgData name="David Stifter" userId="62da2c7f-4380-431f-b1c1-3b38343351dc" providerId="ADAL" clId="{471DABE6-F77E-4CB2-B068-1F52A3B9C675}" dt="2022-09-05T00:51:02.829" v="8910" actId="114"/>
          <ac:spMkLst>
            <pc:docMk/>
            <pc:sldMk cId="521333659" sldId="477"/>
            <ac:spMk id="9" creationId="{1B3B6FCA-9B1C-20D7-D4C4-A9548F97523E}"/>
          </ac:spMkLst>
        </pc:spChg>
        <pc:spChg chg="del mod">
          <ac:chgData name="David Stifter" userId="62da2c7f-4380-431f-b1c1-3b38343351dc" providerId="ADAL" clId="{471DABE6-F77E-4CB2-B068-1F52A3B9C675}" dt="2022-09-03T18:11:17.260" v="7290" actId="478"/>
          <ac:spMkLst>
            <pc:docMk/>
            <pc:sldMk cId="521333659" sldId="477"/>
            <ac:spMk id="14" creationId="{D448D1A5-EEB4-74FD-74BE-C42CB8B69EFA}"/>
          </ac:spMkLst>
        </pc:spChg>
        <pc:spChg chg="add mod">
          <ac:chgData name="David Stifter" userId="62da2c7f-4380-431f-b1c1-3b38343351dc" providerId="ADAL" clId="{471DABE6-F77E-4CB2-B068-1F52A3B9C675}" dt="2022-09-03T18:29:46.467" v="7402" actId="14100"/>
          <ac:spMkLst>
            <pc:docMk/>
            <pc:sldMk cId="521333659" sldId="477"/>
            <ac:spMk id="15" creationId="{6A38A423-BD93-411B-D697-734CF4C0C820}"/>
          </ac:spMkLst>
        </pc:spChg>
        <pc:spChg chg="add mod">
          <ac:chgData name="David Stifter" userId="62da2c7f-4380-431f-b1c1-3b38343351dc" providerId="ADAL" clId="{471DABE6-F77E-4CB2-B068-1F52A3B9C675}" dt="2022-09-03T19:24:37.868" v="7921" actId="20577"/>
          <ac:spMkLst>
            <pc:docMk/>
            <pc:sldMk cId="521333659" sldId="477"/>
            <ac:spMk id="16" creationId="{4ED49955-0AC0-C98F-0319-BCE4847EB4F8}"/>
          </ac:spMkLst>
        </pc:spChg>
        <pc:picChg chg="add del mod">
          <ac:chgData name="David Stifter" userId="62da2c7f-4380-431f-b1c1-3b38343351dc" providerId="ADAL" clId="{471DABE6-F77E-4CB2-B068-1F52A3B9C675}" dt="2022-09-03T18:11:14.547" v="7289" actId="478"/>
          <ac:picMkLst>
            <pc:docMk/>
            <pc:sldMk cId="521333659" sldId="477"/>
            <ac:picMk id="2" creationId="{2DFDB899-928A-8F8B-0FA4-55E3F055D282}"/>
          </ac:picMkLst>
        </pc:picChg>
        <pc:picChg chg="add mod ord">
          <ac:chgData name="David Stifter" userId="62da2c7f-4380-431f-b1c1-3b38343351dc" providerId="ADAL" clId="{471DABE6-F77E-4CB2-B068-1F52A3B9C675}" dt="2022-09-03T18:29:34.890" v="7398" actId="14100"/>
          <ac:picMkLst>
            <pc:docMk/>
            <pc:sldMk cId="521333659" sldId="477"/>
            <ac:picMk id="11" creationId="{8E5C9ED9-05B6-045D-1B54-0A729042F1B5}"/>
          </ac:picMkLst>
        </pc:picChg>
      </pc:sldChg>
      <pc:sldChg chg="modSp add mod ord">
        <pc:chgData name="David Stifter" userId="62da2c7f-4380-431f-b1c1-3b38343351dc" providerId="ADAL" clId="{471DABE6-F77E-4CB2-B068-1F52A3B9C675}" dt="2022-09-02T10:40:07.490" v="1438"/>
        <pc:sldMkLst>
          <pc:docMk/>
          <pc:sldMk cId="2069783694" sldId="478"/>
        </pc:sldMkLst>
        <pc:spChg chg="mod">
          <ac:chgData name="David Stifter" userId="62da2c7f-4380-431f-b1c1-3b38343351dc" providerId="ADAL" clId="{471DABE6-F77E-4CB2-B068-1F52A3B9C675}" dt="2022-09-02T10:39:01.321" v="1394" actId="20577"/>
          <ac:spMkLst>
            <pc:docMk/>
            <pc:sldMk cId="2069783694" sldId="478"/>
            <ac:spMk id="4" creationId="{00000000-0000-0000-0000-000000000000}"/>
          </ac:spMkLst>
        </pc:spChg>
      </pc:sldChg>
      <pc:sldChg chg="modSp add mod ord">
        <pc:chgData name="David Stifter" userId="62da2c7f-4380-431f-b1c1-3b38343351dc" providerId="ADAL" clId="{471DABE6-F77E-4CB2-B068-1F52A3B9C675}" dt="2022-09-02T10:40:02.302" v="1436"/>
        <pc:sldMkLst>
          <pc:docMk/>
          <pc:sldMk cId="4172464977" sldId="479"/>
        </pc:sldMkLst>
        <pc:spChg chg="mod">
          <ac:chgData name="David Stifter" userId="62da2c7f-4380-431f-b1c1-3b38343351dc" providerId="ADAL" clId="{471DABE6-F77E-4CB2-B068-1F52A3B9C675}" dt="2022-09-02T10:39:57.584" v="1434" actId="947"/>
          <ac:spMkLst>
            <pc:docMk/>
            <pc:sldMk cId="4172464977" sldId="479"/>
            <ac:spMk id="4" creationId="{00000000-0000-0000-0000-000000000000}"/>
          </ac:spMkLst>
        </pc:spChg>
      </pc:sldChg>
      <pc:sldChg chg="modSp add del mod ord">
        <pc:chgData name="David Stifter" userId="62da2c7f-4380-431f-b1c1-3b38343351dc" providerId="ADAL" clId="{471DABE6-F77E-4CB2-B068-1F52A3B9C675}" dt="2022-09-03T19:35:11.538" v="8088" actId="47"/>
        <pc:sldMkLst>
          <pc:docMk/>
          <pc:sldMk cId="2511040138" sldId="480"/>
        </pc:sldMkLst>
        <pc:spChg chg="mod">
          <ac:chgData name="David Stifter" userId="62da2c7f-4380-431f-b1c1-3b38343351dc" providerId="ADAL" clId="{471DABE6-F77E-4CB2-B068-1F52A3B9C675}" dt="2022-09-02T11:42:23.598" v="1566" actId="20577"/>
          <ac:spMkLst>
            <pc:docMk/>
            <pc:sldMk cId="2511040138" sldId="480"/>
            <ac:spMk id="12" creationId="{00000000-0000-0000-0000-000000000000}"/>
          </ac:spMkLst>
        </pc:spChg>
        <pc:spChg chg="mod">
          <ac:chgData name="David Stifter" userId="62da2c7f-4380-431f-b1c1-3b38343351dc" providerId="ADAL" clId="{471DABE6-F77E-4CB2-B068-1F52A3B9C675}" dt="2022-09-02T19:13:12.042" v="3372"/>
          <ac:spMkLst>
            <pc:docMk/>
            <pc:sldMk cId="2511040138" sldId="480"/>
            <ac:spMk id="14" creationId="{D448D1A5-EEB4-74FD-74BE-C42CB8B69EFA}"/>
          </ac:spMkLst>
        </pc:spChg>
      </pc:sldChg>
      <pc:sldChg chg="addSp delSp modSp add mod delAnim modAnim">
        <pc:chgData name="David Stifter" userId="62da2c7f-4380-431f-b1c1-3b38343351dc" providerId="ADAL" clId="{471DABE6-F77E-4CB2-B068-1F52A3B9C675}" dt="2022-09-04T19:55:36.539" v="8801"/>
        <pc:sldMkLst>
          <pc:docMk/>
          <pc:sldMk cId="481942202" sldId="481"/>
        </pc:sldMkLst>
        <pc:spChg chg="ord">
          <ac:chgData name="David Stifter" userId="62da2c7f-4380-431f-b1c1-3b38343351dc" providerId="ADAL" clId="{471DABE6-F77E-4CB2-B068-1F52A3B9C675}" dt="2022-09-02T15:50:32.835" v="1701" actId="167"/>
          <ac:spMkLst>
            <pc:docMk/>
            <pc:sldMk cId="481942202" sldId="481"/>
            <ac:spMk id="2" creationId="{8A0A4970-9CC8-0599-0B05-41AFEFCB3354}"/>
          </ac:spMkLst>
        </pc:spChg>
        <pc:spChg chg="add mod">
          <ac:chgData name="David Stifter" userId="62da2c7f-4380-431f-b1c1-3b38343351dc" providerId="ADAL" clId="{471DABE6-F77E-4CB2-B068-1F52A3B9C675}" dt="2022-09-03T20:03:41.237" v="8444" actId="688"/>
          <ac:spMkLst>
            <pc:docMk/>
            <pc:sldMk cId="481942202" sldId="481"/>
            <ac:spMk id="3" creationId="{82017A81-CDBF-9468-8847-357D20706126}"/>
          </ac:spMkLst>
        </pc:spChg>
        <pc:spChg chg="add mod">
          <ac:chgData name="David Stifter" userId="62da2c7f-4380-431f-b1c1-3b38343351dc" providerId="ADAL" clId="{471DABE6-F77E-4CB2-B068-1F52A3B9C675}" dt="2022-09-03T07:20:42.897" v="4991" actId="14100"/>
          <ac:spMkLst>
            <pc:docMk/>
            <pc:sldMk cId="481942202" sldId="481"/>
            <ac:spMk id="4" creationId="{50DB081F-0E11-BD81-C1F5-D5A144B82D0C}"/>
          </ac:spMkLst>
        </pc:spChg>
        <pc:spChg chg="add del">
          <ac:chgData name="David Stifter" userId="62da2c7f-4380-431f-b1c1-3b38343351dc" providerId="ADAL" clId="{471DABE6-F77E-4CB2-B068-1F52A3B9C675}" dt="2022-09-03T07:18:25.037" v="4945" actId="478"/>
          <ac:spMkLst>
            <pc:docMk/>
            <pc:sldMk cId="481942202" sldId="481"/>
            <ac:spMk id="5" creationId="{7D9D7021-4F04-0770-A365-8A5BB2AFFC0A}"/>
          </ac:spMkLst>
        </pc:spChg>
        <pc:spChg chg="del mod">
          <ac:chgData name="David Stifter" userId="62da2c7f-4380-431f-b1c1-3b38343351dc" providerId="ADAL" clId="{471DABE6-F77E-4CB2-B068-1F52A3B9C675}" dt="2022-09-03T07:20:10.665" v="4986" actId="478"/>
          <ac:spMkLst>
            <pc:docMk/>
            <pc:sldMk cId="481942202" sldId="481"/>
            <ac:spMk id="6" creationId="{C1252765-B33A-F330-8C68-6D20D433C3E8}"/>
          </ac:spMkLst>
        </pc:spChg>
        <pc:spChg chg="ord">
          <ac:chgData name="David Stifter" userId="62da2c7f-4380-431f-b1c1-3b38343351dc" providerId="ADAL" clId="{471DABE6-F77E-4CB2-B068-1F52A3B9C675}" dt="2022-09-02T15:50:27.391" v="1699" actId="167"/>
          <ac:spMkLst>
            <pc:docMk/>
            <pc:sldMk cId="481942202" sldId="481"/>
            <ac:spMk id="7" creationId="{59111611-9C51-9AAE-5120-8385342D1508}"/>
          </ac:spMkLst>
        </pc:spChg>
        <pc:spChg chg="add del">
          <ac:chgData name="David Stifter" userId="62da2c7f-4380-431f-b1c1-3b38343351dc" providerId="ADAL" clId="{471DABE6-F77E-4CB2-B068-1F52A3B9C675}" dt="2022-09-02T16:03:31.764" v="1744" actId="478"/>
          <ac:spMkLst>
            <pc:docMk/>
            <pc:sldMk cId="481942202" sldId="481"/>
            <ac:spMk id="11" creationId="{866400DF-D3F8-F02B-9B46-B8DC7CE81AF0}"/>
          </ac:spMkLst>
        </pc:spChg>
        <pc:picChg chg="del">
          <ac:chgData name="David Stifter" userId="62da2c7f-4380-431f-b1c1-3b38343351dc" providerId="ADAL" clId="{471DABE6-F77E-4CB2-B068-1F52A3B9C675}" dt="2022-09-02T15:50:35.378" v="1702" actId="478"/>
          <ac:picMkLst>
            <pc:docMk/>
            <pc:sldMk cId="481942202" sldId="481"/>
            <ac:picMk id="5" creationId="{B2BFD917-3BA0-3712-C4E4-90619ABAD6D4}"/>
          </ac:picMkLst>
        </pc:picChg>
        <pc:picChg chg="del">
          <ac:chgData name="David Stifter" userId="62da2c7f-4380-431f-b1c1-3b38343351dc" providerId="ADAL" clId="{471DABE6-F77E-4CB2-B068-1F52A3B9C675}" dt="2022-09-02T15:50:29.095" v="1700" actId="478"/>
          <ac:picMkLst>
            <pc:docMk/>
            <pc:sldMk cId="481942202" sldId="481"/>
            <ac:picMk id="10" creationId="{7B6BB700-99BD-2491-B531-7AD48E65FAD9}"/>
          </ac:picMkLst>
        </pc:picChg>
      </pc:sldChg>
      <pc:sldChg chg="add del">
        <pc:chgData name="David Stifter" userId="62da2c7f-4380-431f-b1c1-3b38343351dc" providerId="ADAL" clId="{471DABE6-F77E-4CB2-B068-1F52A3B9C675}" dt="2022-09-02T15:46:14.044" v="1637" actId="47"/>
        <pc:sldMkLst>
          <pc:docMk/>
          <pc:sldMk cId="3056001066" sldId="481"/>
        </pc:sldMkLst>
      </pc:sldChg>
      <pc:sldChg chg="addSp delSp modSp add mod modAnim">
        <pc:chgData name="David Stifter" userId="62da2c7f-4380-431f-b1c1-3b38343351dc" providerId="ADAL" clId="{471DABE6-F77E-4CB2-B068-1F52A3B9C675}" dt="2022-09-04T19:57:58.835" v="8810"/>
        <pc:sldMkLst>
          <pc:docMk/>
          <pc:sldMk cId="1176508334" sldId="482"/>
        </pc:sldMkLst>
        <pc:spChg chg="del">
          <ac:chgData name="David Stifter" userId="62da2c7f-4380-431f-b1c1-3b38343351dc" providerId="ADAL" clId="{471DABE6-F77E-4CB2-B068-1F52A3B9C675}" dt="2022-09-03T13:44:19.007" v="5523" actId="478"/>
          <ac:spMkLst>
            <pc:docMk/>
            <pc:sldMk cId="1176508334" sldId="482"/>
            <ac:spMk id="4" creationId="{00000000-0000-0000-0000-000000000000}"/>
          </ac:spMkLst>
        </pc:spChg>
        <pc:spChg chg="add mod">
          <ac:chgData name="David Stifter" userId="62da2c7f-4380-431f-b1c1-3b38343351dc" providerId="ADAL" clId="{471DABE6-F77E-4CB2-B068-1F52A3B9C675}" dt="2022-09-03T15:22:00.722" v="6215" actId="14100"/>
          <ac:spMkLst>
            <pc:docMk/>
            <pc:sldMk cId="1176508334" sldId="482"/>
            <ac:spMk id="5" creationId="{F323B5E7-31C1-9585-B789-62912C876C5B}"/>
          </ac:spMkLst>
        </pc:spChg>
        <pc:spChg chg="add mod">
          <ac:chgData name="David Stifter" userId="62da2c7f-4380-431f-b1c1-3b38343351dc" providerId="ADAL" clId="{471DABE6-F77E-4CB2-B068-1F52A3B9C675}" dt="2022-09-03T17:59:32.099" v="7081" actId="14100"/>
          <ac:spMkLst>
            <pc:docMk/>
            <pc:sldMk cId="1176508334" sldId="482"/>
            <ac:spMk id="10" creationId="{165B9E35-A209-F33D-BE94-62515EB705EB}"/>
          </ac:spMkLst>
        </pc:spChg>
        <pc:spChg chg="mod">
          <ac:chgData name="David Stifter" userId="62da2c7f-4380-431f-b1c1-3b38343351dc" providerId="ADAL" clId="{471DABE6-F77E-4CB2-B068-1F52A3B9C675}" dt="2022-09-02T17:19:03.600" v="2292" actId="20577"/>
          <ac:spMkLst>
            <pc:docMk/>
            <pc:sldMk cId="1176508334" sldId="482"/>
            <ac:spMk id="12" creationId="{00000000-0000-0000-0000-000000000000}"/>
          </ac:spMkLst>
        </pc:spChg>
        <pc:picChg chg="add mod">
          <ac:chgData name="David Stifter" userId="62da2c7f-4380-431f-b1c1-3b38343351dc" providerId="ADAL" clId="{471DABE6-F77E-4CB2-B068-1F52A3B9C675}" dt="2022-09-02T17:22:43.744" v="2295" actId="1076"/>
          <ac:picMkLst>
            <pc:docMk/>
            <pc:sldMk cId="1176508334" sldId="482"/>
            <ac:picMk id="3" creationId="{502963EB-AE64-D050-95D3-A6B1B4B266C3}"/>
          </ac:picMkLst>
        </pc:picChg>
        <pc:picChg chg="add del">
          <ac:chgData name="David Stifter" userId="62da2c7f-4380-431f-b1c1-3b38343351dc" providerId="ADAL" clId="{471DABE6-F77E-4CB2-B068-1F52A3B9C675}" dt="2022-09-02T17:41:59.321" v="2346" actId="22"/>
          <ac:picMkLst>
            <pc:docMk/>
            <pc:sldMk cId="1176508334" sldId="482"/>
            <ac:picMk id="7" creationId="{ACCA967E-406A-27FD-12C6-E0F41C75D167}"/>
          </ac:picMkLst>
        </pc:picChg>
        <pc:picChg chg="add mod">
          <ac:chgData name="David Stifter" userId="62da2c7f-4380-431f-b1c1-3b38343351dc" providerId="ADAL" clId="{471DABE6-F77E-4CB2-B068-1F52A3B9C675}" dt="2022-09-02T17:42:10.935" v="2349" actId="1076"/>
          <ac:picMkLst>
            <pc:docMk/>
            <pc:sldMk cId="1176508334" sldId="482"/>
            <ac:picMk id="9" creationId="{827A0196-F658-47D0-17E0-DE914CCB1664}"/>
          </ac:picMkLst>
        </pc:picChg>
      </pc:sldChg>
      <pc:sldChg chg="add del">
        <pc:chgData name="David Stifter" userId="62da2c7f-4380-431f-b1c1-3b38343351dc" providerId="ADAL" clId="{471DABE6-F77E-4CB2-B068-1F52A3B9C675}" dt="2022-09-02T16:29:48.925" v="2024" actId="47"/>
        <pc:sldMkLst>
          <pc:docMk/>
          <pc:sldMk cId="4208316055" sldId="482"/>
        </pc:sldMkLst>
      </pc:sldChg>
      <pc:sldChg chg="addSp delSp modSp add mod modAnim">
        <pc:chgData name="David Stifter" userId="62da2c7f-4380-431f-b1c1-3b38343351dc" providerId="ADAL" clId="{471DABE6-F77E-4CB2-B068-1F52A3B9C675}" dt="2022-09-03T20:08:34.600" v="8449"/>
        <pc:sldMkLst>
          <pc:docMk/>
          <pc:sldMk cId="764366561" sldId="483"/>
        </pc:sldMkLst>
        <pc:spChg chg="add mod ord">
          <ac:chgData name="David Stifter" userId="62da2c7f-4380-431f-b1c1-3b38343351dc" providerId="ADAL" clId="{471DABE6-F77E-4CB2-B068-1F52A3B9C675}" dt="2022-09-03T19:05:38.533" v="7624" actId="14100"/>
          <ac:spMkLst>
            <pc:docMk/>
            <pc:sldMk cId="764366561" sldId="483"/>
            <ac:spMk id="2" creationId="{5E71E183-B2E6-CEF9-8D20-FF7FB2D74D3A}"/>
          </ac:spMkLst>
        </pc:spChg>
        <pc:spChg chg="add del mod">
          <ac:chgData name="David Stifter" userId="62da2c7f-4380-431f-b1c1-3b38343351dc" providerId="ADAL" clId="{471DABE6-F77E-4CB2-B068-1F52A3B9C675}" dt="2022-09-03T13:52:16.022" v="5759" actId="478"/>
          <ac:spMkLst>
            <pc:docMk/>
            <pc:sldMk cId="764366561" sldId="483"/>
            <ac:spMk id="4" creationId="{00000000-0000-0000-0000-000000000000}"/>
          </ac:spMkLst>
        </pc:spChg>
        <pc:spChg chg="add mod">
          <ac:chgData name="David Stifter" userId="62da2c7f-4380-431f-b1c1-3b38343351dc" providerId="ADAL" clId="{471DABE6-F77E-4CB2-B068-1F52A3B9C675}" dt="2022-09-03T15:22:22.929" v="6233" actId="14100"/>
          <ac:spMkLst>
            <pc:docMk/>
            <pc:sldMk cId="764366561" sldId="483"/>
            <ac:spMk id="5" creationId="{C6989875-CC8D-837B-BD1A-32DF140C76A2}"/>
          </ac:spMkLst>
        </pc:spChg>
        <pc:spChg chg="add mod">
          <ac:chgData name="David Stifter" userId="62da2c7f-4380-431f-b1c1-3b38343351dc" providerId="ADAL" clId="{471DABE6-F77E-4CB2-B068-1F52A3B9C675}" dt="2022-09-03T20:08:05.166" v="8448" actId="207"/>
          <ac:spMkLst>
            <pc:docMk/>
            <pc:sldMk cId="764366561" sldId="483"/>
            <ac:spMk id="6" creationId="{DC20047A-D5AF-D56B-ED0D-809B1D4D254F}"/>
          </ac:spMkLst>
        </pc:spChg>
        <pc:spChg chg="add del mod">
          <ac:chgData name="David Stifter" userId="62da2c7f-4380-431f-b1c1-3b38343351dc" providerId="ADAL" clId="{471DABE6-F77E-4CB2-B068-1F52A3B9C675}" dt="2022-09-02T18:52:18.369" v="3249" actId="478"/>
          <ac:spMkLst>
            <pc:docMk/>
            <pc:sldMk cId="764366561" sldId="483"/>
            <ac:spMk id="8" creationId="{58CAD2F8-25D8-A6F2-4AD8-16F947B54412}"/>
          </ac:spMkLst>
        </pc:spChg>
        <pc:spChg chg="add del mod">
          <ac:chgData name="David Stifter" userId="62da2c7f-4380-431f-b1c1-3b38343351dc" providerId="ADAL" clId="{471DABE6-F77E-4CB2-B068-1F52A3B9C675}" dt="2022-09-02T18:52:36.106" v="3253" actId="478"/>
          <ac:spMkLst>
            <pc:docMk/>
            <pc:sldMk cId="764366561" sldId="483"/>
            <ac:spMk id="9" creationId="{1ED168AA-8639-A81C-EB4A-B8B80C04DBA2}"/>
          </ac:spMkLst>
        </pc:spChg>
        <pc:spChg chg="add del mod">
          <ac:chgData name="David Stifter" userId="62da2c7f-4380-431f-b1c1-3b38343351dc" providerId="ADAL" clId="{471DABE6-F77E-4CB2-B068-1F52A3B9C675}" dt="2022-09-02T18:54:38.041" v="3258" actId="478"/>
          <ac:spMkLst>
            <pc:docMk/>
            <pc:sldMk cId="764366561" sldId="483"/>
            <ac:spMk id="10" creationId="{05F43521-E319-CC6E-3A30-D777CA5B35B6}"/>
          </ac:spMkLst>
        </pc:spChg>
        <pc:spChg chg="mod">
          <ac:chgData name="David Stifter" userId="62da2c7f-4380-431f-b1c1-3b38343351dc" providerId="ADAL" clId="{471DABE6-F77E-4CB2-B068-1F52A3B9C675}" dt="2022-09-03T13:46:05.559" v="5525" actId="20577"/>
          <ac:spMkLst>
            <pc:docMk/>
            <pc:sldMk cId="764366561" sldId="483"/>
            <ac:spMk id="12" creationId="{00000000-0000-0000-0000-000000000000}"/>
          </ac:spMkLst>
        </pc:spChg>
        <pc:spChg chg="add mod ord">
          <ac:chgData name="David Stifter" userId="62da2c7f-4380-431f-b1c1-3b38343351dc" providerId="ADAL" clId="{471DABE6-F77E-4CB2-B068-1F52A3B9C675}" dt="2022-09-03T13:58:02.518" v="5910" actId="1076"/>
          <ac:spMkLst>
            <pc:docMk/>
            <pc:sldMk cId="764366561" sldId="483"/>
            <ac:spMk id="19" creationId="{FB58F10F-44BF-E56A-0B8B-45FFE60B0C8B}"/>
          </ac:spMkLst>
        </pc:spChg>
        <pc:picChg chg="add mod">
          <ac:chgData name="David Stifter" userId="62da2c7f-4380-431f-b1c1-3b38343351dc" providerId="ADAL" clId="{471DABE6-F77E-4CB2-B068-1F52A3B9C675}" dt="2022-09-03T13:55:59.630" v="5887" actId="14100"/>
          <ac:picMkLst>
            <pc:docMk/>
            <pc:sldMk cId="764366561" sldId="483"/>
            <ac:picMk id="3" creationId="{9D4EEA46-8100-D83C-DC32-7DC201FC4D73}"/>
          </ac:picMkLst>
        </pc:picChg>
        <pc:picChg chg="add mod">
          <ac:chgData name="David Stifter" userId="62da2c7f-4380-431f-b1c1-3b38343351dc" providerId="ADAL" clId="{471DABE6-F77E-4CB2-B068-1F52A3B9C675}" dt="2022-09-03T13:57:55.125" v="5908" actId="1076"/>
          <ac:picMkLst>
            <pc:docMk/>
            <pc:sldMk cId="764366561" sldId="483"/>
            <ac:picMk id="7" creationId="{4063886B-EB35-3069-CFF2-4918C44599C9}"/>
          </ac:picMkLst>
        </pc:picChg>
        <pc:picChg chg="add del mod">
          <ac:chgData name="David Stifter" userId="62da2c7f-4380-431f-b1c1-3b38343351dc" providerId="ADAL" clId="{471DABE6-F77E-4CB2-B068-1F52A3B9C675}" dt="2022-09-02T18:56:59.273" v="3269" actId="478"/>
          <ac:picMkLst>
            <pc:docMk/>
            <pc:sldMk cId="764366561" sldId="483"/>
            <ac:picMk id="14" creationId="{CB64CE81-4A06-0F98-EAAA-791CF60568E6}"/>
          </ac:picMkLst>
        </pc:picChg>
        <pc:picChg chg="add del mod">
          <ac:chgData name="David Stifter" userId="62da2c7f-4380-431f-b1c1-3b38343351dc" providerId="ADAL" clId="{471DABE6-F77E-4CB2-B068-1F52A3B9C675}" dt="2022-09-02T18:55:52.689" v="3268" actId="478"/>
          <ac:picMkLst>
            <pc:docMk/>
            <pc:sldMk cId="764366561" sldId="483"/>
            <ac:picMk id="16" creationId="{BA912B1B-DBBD-43A1-C4B0-4C0B6FCF8DA3}"/>
          </ac:picMkLst>
        </pc:picChg>
        <pc:picChg chg="add mod ord">
          <ac:chgData name="David Stifter" userId="62da2c7f-4380-431f-b1c1-3b38343351dc" providerId="ADAL" clId="{471DABE6-F77E-4CB2-B068-1F52A3B9C675}" dt="2022-09-03T13:57:58.797" v="5909" actId="1076"/>
          <ac:picMkLst>
            <pc:docMk/>
            <pc:sldMk cId="764366561" sldId="483"/>
            <ac:picMk id="18" creationId="{8CAD2082-A4A3-4279-F369-CD6120DBBF74}"/>
          </ac:picMkLst>
        </pc:picChg>
      </pc:sldChg>
      <pc:sldChg chg="addSp delSp modSp add mod ord modAnim">
        <pc:chgData name="David Stifter" userId="62da2c7f-4380-431f-b1c1-3b38343351dc" providerId="ADAL" clId="{471DABE6-F77E-4CB2-B068-1F52A3B9C675}" dt="2022-09-05T00:53:32.028" v="8918" actId="20577"/>
        <pc:sldMkLst>
          <pc:docMk/>
          <pc:sldMk cId="754925828" sldId="484"/>
        </pc:sldMkLst>
        <pc:spChg chg="add del">
          <ac:chgData name="David Stifter" userId="62da2c7f-4380-431f-b1c1-3b38343351dc" providerId="ADAL" clId="{471DABE6-F77E-4CB2-B068-1F52A3B9C675}" dt="2022-09-03T19:33:36.927" v="8041" actId="22"/>
          <ac:spMkLst>
            <pc:docMk/>
            <pc:sldMk cId="754925828" sldId="484"/>
            <ac:spMk id="3" creationId="{1CB40481-BCAB-2CB8-39D7-2C68FE21001D}"/>
          </ac:spMkLst>
        </pc:spChg>
        <pc:spChg chg="add del mod">
          <ac:chgData name="David Stifter" userId="62da2c7f-4380-431f-b1c1-3b38343351dc" providerId="ADAL" clId="{471DABE6-F77E-4CB2-B068-1F52A3B9C675}" dt="2022-09-03T19:49:58.869" v="8373" actId="478"/>
          <ac:spMkLst>
            <pc:docMk/>
            <pc:sldMk cId="754925828" sldId="484"/>
            <ac:spMk id="4" creationId="{3077D09B-27C8-112D-6B7C-0D72B3467656}"/>
          </ac:spMkLst>
        </pc:spChg>
        <pc:spChg chg="add del mod">
          <ac:chgData name="David Stifter" userId="62da2c7f-4380-431f-b1c1-3b38343351dc" providerId="ADAL" clId="{471DABE6-F77E-4CB2-B068-1F52A3B9C675}" dt="2022-09-03T19:34:31.445" v="8086" actId="478"/>
          <ac:spMkLst>
            <pc:docMk/>
            <pc:sldMk cId="754925828" sldId="484"/>
            <ac:spMk id="5" creationId="{7985F515-5A49-E03A-717A-6DF8F91B608A}"/>
          </ac:spMkLst>
        </pc:spChg>
        <pc:spChg chg="add del">
          <ac:chgData name="David Stifter" userId="62da2c7f-4380-431f-b1c1-3b38343351dc" providerId="ADAL" clId="{471DABE6-F77E-4CB2-B068-1F52A3B9C675}" dt="2022-09-03T19:33:43.993" v="8043" actId="22"/>
          <ac:spMkLst>
            <pc:docMk/>
            <pc:sldMk cId="754925828" sldId="484"/>
            <ac:spMk id="7" creationId="{C69BAA52-7403-16F1-F8A1-A84590F6AD83}"/>
          </ac:spMkLst>
        </pc:spChg>
        <pc:spChg chg="add mod">
          <ac:chgData name="David Stifter" userId="62da2c7f-4380-431f-b1c1-3b38343351dc" providerId="ADAL" clId="{471DABE6-F77E-4CB2-B068-1F52A3B9C675}" dt="2022-09-03T20:39:33.781" v="8728" actId="1037"/>
          <ac:spMkLst>
            <pc:docMk/>
            <pc:sldMk cId="754925828" sldId="484"/>
            <ac:spMk id="10" creationId="{ACFD528D-B2C5-B6DD-7BBF-5944F5988BB0}"/>
          </ac:spMkLst>
        </pc:spChg>
        <pc:spChg chg="add mod">
          <ac:chgData name="David Stifter" userId="62da2c7f-4380-431f-b1c1-3b38343351dc" providerId="ADAL" clId="{471DABE6-F77E-4CB2-B068-1F52A3B9C675}" dt="2022-09-03T19:48:51.349" v="8333" actId="1035"/>
          <ac:spMkLst>
            <pc:docMk/>
            <pc:sldMk cId="754925828" sldId="484"/>
            <ac:spMk id="11" creationId="{AC09B5DA-D3DA-524A-B2FD-D33E1FA219C0}"/>
          </ac:spMkLst>
        </pc:spChg>
        <pc:spChg chg="mod">
          <ac:chgData name="David Stifter" userId="62da2c7f-4380-431f-b1c1-3b38343351dc" providerId="ADAL" clId="{471DABE6-F77E-4CB2-B068-1F52A3B9C675}" dt="2022-09-03T06:24:12.668" v="4718" actId="20577"/>
          <ac:spMkLst>
            <pc:docMk/>
            <pc:sldMk cId="754925828" sldId="484"/>
            <ac:spMk id="12" creationId="{00000000-0000-0000-0000-000000000000}"/>
          </ac:spMkLst>
        </pc:spChg>
        <pc:spChg chg="del mod">
          <ac:chgData name="David Stifter" userId="62da2c7f-4380-431f-b1c1-3b38343351dc" providerId="ADAL" clId="{471DABE6-F77E-4CB2-B068-1F52A3B9C675}" dt="2022-09-03T19:37:02.261" v="8129" actId="478"/>
          <ac:spMkLst>
            <pc:docMk/>
            <pc:sldMk cId="754925828" sldId="484"/>
            <ac:spMk id="14" creationId="{D448D1A5-EEB4-74FD-74BE-C42CB8B69EFA}"/>
          </ac:spMkLst>
        </pc:spChg>
        <pc:spChg chg="add del">
          <ac:chgData name="David Stifter" userId="62da2c7f-4380-431f-b1c1-3b38343351dc" providerId="ADAL" clId="{471DABE6-F77E-4CB2-B068-1F52A3B9C675}" dt="2022-09-03T19:33:45.672" v="8045" actId="22"/>
          <ac:spMkLst>
            <pc:docMk/>
            <pc:sldMk cId="754925828" sldId="484"/>
            <ac:spMk id="15" creationId="{A0A60595-F48F-0DEC-A8B4-0EE7189F4ABF}"/>
          </ac:spMkLst>
        </pc:spChg>
        <pc:spChg chg="add del">
          <ac:chgData name="David Stifter" userId="62da2c7f-4380-431f-b1c1-3b38343351dc" providerId="ADAL" clId="{471DABE6-F77E-4CB2-B068-1F52A3B9C675}" dt="2022-09-02T20:15:28.835" v="3601" actId="478"/>
          <ac:spMkLst>
            <pc:docMk/>
            <pc:sldMk cId="754925828" sldId="484"/>
            <ac:spMk id="15" creationId="{DC6782F9-0A89-D378-55CC-61A2C04EA6D2}"/>
          </ac:spMkLst>
        </pc:spChg>
        <pc:spChg chg="add mod">
          <ac:chgData name="David Stifter" userId="62da2c7f-4380-431f-b1c1-3b38343351dc" providerId="ADAL" clId="{471DABE6-F77E-4CB2-B068-1F52A3B9C675}" dt="2022-09-04T20:06:03.574" v="8815" actId="14100"/>
          <ac:spMkLst>
            <pc:docMk/>
            <pc:sldMk cId="754925828" sldId="484"/>
            <ac:spMk id="16" creationId="{9D4D2DA4-4493-9B23-4925-4D59242C4370}"/>
          </ac:spMkLst>
        </pc:spChg>
        <pc:spChg chg="add mod">
          <ac:chgData name="David Stifter" userId="62da2c7f-4380-431f-b1c1-3b38343351dc" providerId="ADAL" clId="{471DABE6-F77E-4CB2-B068-1F52A3B9C675}" dt="2022-09-03T20:40:14.429" v="8779" actId="1035"/>
          <ac:spMkLst>
            <pc:docMk/>
            <pc:sldMk cId="754925828" sldId="484"/>
            <ac:spMk id="17" creationId="{5D0D6FA3-3C8F-66ED-81E1-469C9712E3E7}"/>
          </ac:spMkLst>
        </pc:spChg>
        <pc:spChg chg="add mod">
          <ac:chgData name="David Stifter" userId="62da2c7f-4380-431f-b1c1-3b38343351dc" providerId="ADAL" clId="{471DABE6-F77E-4CB2-B068-1F52A3B9C675}" dt="2022-09-03T20:40:03.365" v="8773" actId="1038"/>
          <ac:spMkLst>
            <pc:docMk/>
            <pc:sldMk cId="754925828" sldId="484"/>
            <ac:spMk id="18" creationId="{7B809B5B-9948-FFCC-DB0B-1450D08B1840}"/>
          </ac:spMkLst>
        </pc:spChg>
        <pc:spChg chg="add mod">
          <ac:chgData name="David Stifter" userId="62da2c7f-4380-431f-b1c1-3b38343351dc" providerId="ADAL" clId="{471DABE6-F77E-4CB2-B068-1F52A3B9C675}" dt="2022-09-03T20:40:19.190" v="8784" actId="1035"/>
          <ac:spMkLst>
            <pc:docMk/>
            <pc:sldMk cId="754925828" sldId="484"/>
            <ac:spMk id="19" creationId="{039AAFD2-28FF-589F-9C76-FB6351D5D2DC}"/>
          </ac:spMkLst>
        </pc:spChg>
        <pc:spChg chg="add del">
          <ac:chgData name="David Stifter" userId="62da2c7f-4380-431f-b1c1-3b38343351dc" providerId="ADAL" clId="{471DABE6-F77E-4CB2-B068-1F52A3B9C675}" dt="2022-09-02T20:18:10.763" v="3700" actId="478"/>
          <ac:spMkLst>
            <pc:docMk/>
            <pc:sldMk cId="754925828" sldId="484"/>
            <ac:spMk id="20" creationId="{5456EA86-F533-162C-E1EF-BE792CC1EE16}"/>
          </ac:spMkLst>
        </pc:spChg>
        <pc:spChg chg="add mod">
          <ac:chgData name="David Stifter" userId="62da2c7f-4380-431f-b1c1-3b38343351dc" providerId="ADAL" clId="{471DABE6-F77E-4CB2-B068-1F52A3B9C675}" dt="2022-09-04T20:06:41.780" v="8817" actId="1076"/>
          <ac:spMkLst>
            <pc:docMk/>
            <pc:sldMk cId="754925828" sldId="484"/>
            <ac:spMk id="21" creationId="{75729D9E-CD92-B569-B4DD-93FAF8E91543}"/>
          </ac:spMkLst>
        </pc:spChg>
        <pc:spChg chg="add mod">
          <ac:chgData name="David Stifter" userId="62da2c7f-4380-431f-b1c1-3b38343351dc" providerId="ADAL" clId="{471DABE6-F77E-4CB2-B068-1F52A3B9C675}" dt="2022-09-03T20:39:57.246" v="8767" actId="1037"/>
          <ac:spMkLst>
            <pc:docMk/>
            <pc:sldMk cId="754925828" sldId="484"/>
            <ac:spMk id="22" creationId="{33563753-179B-0E03-9DFA-4D9889434502}"/>
          </ac:spMkLst>
        </pc:spChg>
        <pc:spChg chg="add del">
          <ac:chgData name="David Stifter" userId="62da2c7f-4380-431f-b1c1-3b38343351dc" providerId="ADAL" clId="{471DABE6-F77E-4CB2-B068-1F52A3B9C675}" dt="2022-09-03T19:33:47.151" v="8047" actId="22"/>
          <ac:spMkLst>
            <pc:docMk/>
            <pc:sldMk cId="754925828" sldId="484"/>
            <ac:spMk id="23" creationId="{AC98738D-E90F-7CA6-8002-DF0AA17D68D7}"/>
          </ac:spMkLst>
        </pc:spChg>
        <pc:spChg chg="add del">
          <ac:chgData name="David Stifter" userId="62da2c7f-4380-431f-b1c1-3b38343351dc" providerId="ADAL" clId="{471DABE6-F77E-4CB2-B068-1F52A3B9C675}" dt="2022-09-03T19:33:50.470" v="8049" actId="478"/>
          <ac:spMkLst>
            <pc:docMk/>
            <pc:sldMk cId="754925828" sldId="484"/>
            <ac:spMk id="27" creationId="{3F460F54-A23A-BE64-39C7-6451C1EE656E}"/>
          </ac:spMkLst>
        </pc:spChg>
        <pc:spChg chg="add del mod">
          <ac:chgData name="David Stifter" userId="62da2c7f-4380-431f-b1c1-3b38343351dc" providerId="ADAL" clId="{471DABE6-F77E-4CB2-B068-1F52A3B9C675}" dt="2022-09-03T19:39:57.293" v="8161" actId="21"/>
          <ac:spMkLst>
            <pc:docMk/>
            <pc:sldMk cId="754925828" sldId="484"/>
            <ac:spMk id="28" creationId="{BF98BBF8-20C6-E962-655D-3F46F6C23EC1}"/>
          </ac:spMkLst>
        </pc:spChg>
        <pc:spChg chg="add mod">
          <ac:chgData name="David Stifter" userId="62da2c7f-4380-431f-b1c1-3b38343351dc" providerId="ADAL" clId="{471DABE6-F77E-4CB2-B068-1F52A3B9C675}" dt="2022-09-05T00:53:32.028" v="8918" actId="20577"/>
          <ac:spMkLst>
            <pc:docMk/>
            <pc:sldMk cId="754925828" sldId="484"/>
            <ac:spMk id="29" creationId="{8C3CFFCB-6C9B-6A8C-38BA-CCB844DB0999}"/>
          </ac:spMkLst>
        </pc:spChg>
        <pc:spChg chg="add mod">
          <ac:chgData name="David Stifter" userId="62da2c7f-4380-431f-b1c1-3b38343351dc" providerId="ADAL" clId="{471DABE6-F77E-4CB2-B068-1F52A3B9C675}" dt="2022-09-03T19:49:53.861" v="8372" actId="1076"/>
          <ac:spMkLst>
            <pc:docMk/>
            <pc:sldMk cId="754925828" sldId="484"/>
            <ac:spMk id="30" creationId="{803A5468-2F7E-4B51-44F1-BEB9B053C009}"/>
          </ac:spMkLst>
        </pc:spChg>
        <pc:picChg chg="add del mod modCrop">
          <ac:chgData name="David Stifter" userId="62da2c7f-4380-431f-b1c1-3b38343351dc" providerId="ADAL" clId="{471DABE6-F77E-4CB2-B068-1F52A3B9C675}" dt="2022-09-02T20:22:07.850" v="3884" actId="478"/>
          <ac:picMkLst>
            <pc:docMk/>
            <pc:sldMk cId="754925828" sldId="484"/>
            <ac:picMk id="3" creationId="{7471AC4F-51C7-5332-AD80-BCED64833FCA}"/>
          </ac:picMkLst>
        </pc:picChg>
        <pc:picChg chg="add del mod">
          <ac:chgData name="David Stifter" userId="62da2c7f-4380-431f-b1c1-3b38343351dc" providerId="ADAL" clId="{471DABE6-F77E-4CB2-B068-1F52A3B9C675}" dt="2022-09-02T19:59:58.058" v="3558" actId="478"/>
          <ac:picMkLst>
            <pc:docMk/>
            <pc:sldMk cId="754925828" sldId="484"/>
            <ac:picMk id="7" creationId="{B9240B18-D5F4-F35F-B89D-A1E88F717E4F}"/>
          </ac:picMkLst>
        </pc:picChg>
        <pc:picChg chg="add del mod">
          <ac:chgData name="David Stifter" userId="62da2c7f-4380-431f-b1c1-3b38343351dc" providerId="ADAL" clId="{471DABE6-F77E-4CB2-B068-1F52A3B9C675}" dt="2022-09-03T19:37:56.659" v="8139" actId="21"/>
          <ac:picMkLst>
            <pc:docMk/>
            <pc:sldMk cId="754925828" sldId="484"/>
            <ac:picMk id="9" creationId="{FA669CDF-ECDA-0859-0C07-C4C108C38525}"/>
          </ac:picMkLst>
        </pc:picChg>
        <pc:picChg chg="add mod ord modCrop">
          <ac:chgData name="David Stifter" userId="62da2c7f-4380-431f-b1c1-3b38343351dc" providerId="ADAL" clId="{471DABE6-F77E-4CB2-B068-1F52A3B9C675}" dt="2022-09-03T20:39:26.968" v="8718" actId="1037"/>
          <ac:picMkLst>
            <pc:docMk/>
            <pc:sldMk cId="754925828" sldId="484"/>
            <ac:picMk id="24" creationId="{9579B31B-A329-0E93-DBA6-CF831C5774A2}"/>
          </ac:picMkLst>
        </pc:picChg>
        <pc:picChg chg="add mod">
          <ac:chgData name="David Stifter" userId="62da2c7f-4380-431f-b1c1-3b38343351dc" providerId="ADAL" clId="{471DABE6-F77E-4CB2-B068-1F52A3B9C675}" dt="2022-09-03T19:50:21.229" v="8375" actId="1076"/>
          <ac:picMkLst>
            <pc:docMk/>
            <pc:sldMk cId="754925828" sldId="484"/>
            <ac:picMk id="26" creationId="{AE7BB3F1-8FC1-F696-58D9-A5EBA1B82998}"/>
          </ac:picMkLst>
        </pc:picChg>
        <pc:picChg chg="add del mod">
          <ac:chgData name="David Stifter" userId="62da2c7f-4380-431f-b1c1-3b38343351dc" providerId="ADAL" clId="{471DABE6-F77E-4CB2-B068-1F52A3B9C675}" dt="2022-09-02T19:57:42.709" v="3555" actId="478"/>
          <ac:picMkLst>
            <pc:docMk/>
            <pc:sldMk cId="754925828" sldId="484"/>
            <ac:picMk id="2050" creationId="{7B2D7F35-9A88-E0D0-8AC4-DE2C46CFCEB6}"/>
          </ac:picMkLst>
        </pc:picChg>
      </pc:sldChg>
      <pc:sldChg chg="addSp delSp modSp add mod">
        <pc:chgData name="David Stifter" userId="62da2c7f-4380-431f-b1c1-3b38343351dc" providerId="ADAL" clId="{471DABE6-F77E-4CB2-B068-1F52A3B9C675}" dt="2022-09-03T17:31:58.579" v="6333" actId="20577"/>
        <pc:sldMkLst>
          <pc:docMk/>
          <pc:sldMk cId="362669355" sldId="485"/>
        </pc:sldMkLst>
        <pc:spChg chg="add mod">
          <ac:chgData name="David Stifter" userId="62da2c7f-4380-431f-b1c1-3b38343351dc" providerId="ADAL" clId="{471DABE6-F77E-4CB2-B068-1F52A3B9C675}" dt="2022-09-03T17:31:58.579" v="6333" actId="20577"/>
          <ac:spMkLst>
            <pc:docMk/>
            <pc:sldMk cId="362669355" sldId="485"/>
            <ac:spMk id="2" creationId="{AEF5754E-8845-4A02-31A8-13D89AB37C02}"/>
          </ac:spMkLst>
        </pc:spChg>
        <pc:spChg chg="del mod">
          <ac:chgData name="David Stifter" userId="62da2c7f-4380-431f-b1c1-3b38343351dc" providerId="ADAL" clId="{471DABE6-F77E-4CB2-B068-1F52A3B9C675}" dt="2022-09-03T15:16:48.448" v="6166" actId="478"/>
          <ac:spMkLst>
            <pc:docMk/>
            <pc:sldMk cId="362669355" sldId="485"/>
            <ac:spMk id="4" creationId="{00000000-0000-0000-0000-000000000000}"/>
          </ac:spMkLst>
        </pc:spChg>
        <pc:spChg chg="del">
          <ac:chgData name="David Stifter" userId="62da2c7f-4380-431f-b1c1-3b38343351dc" providerId="ADAL" clId="{471DABE6-F77E-4CB2-B068-1F52A3B9C675}" dt="2022-09-03T15:16:52.392" v="6167" actId="478"/>
          <ac:spMkLst>
            <pc:docMk/>
            <pc:sldMk cId="362669355" sldId="485"/>
            <ac:spMk id="5" creationId="{C6989875-CC8D-837B-BD1A-32DF140C76A2}"/>
          </ac:spMkLst>
        </pc:spChg>
        <pc:spChg chg="mod">
          <ac:chgData name="David Stifter" userId="62da2c7f-4380-431f-b1c1-3b38343351dc" providerId="ADAL" clId="{471DABE6-F77E-4CB2-B068-1F52A3B9C675}" dt="2022-09-03T15:00:15.409" v="5913" actId="20577"/>
          <ac:spMkLst>
            <pc:docMk/>
            <pc:sldMk cId="362669355" sldId="485"/>
            <ac:spMk id="12" creationId="{00000000-0000-0000-0000-000000000000}"/>
          </ac:spMkLst>
        </pc:spChg>
        <pc:picChg chg="del">
          <ac:chgData name="David Stifter" userId="62da2c7f-4380-431f-b1c1-3b38343351dc" providerId="ADAL" clId="{471DABE6-F77E-4CB2-B068-1F52A3B9C675}" dt="2022-09-02T18:00:14.616" v="2571" actId="478"/>
          <ac:picMkLst>
            <pc:docMk/>
            <pc:sldMk cId="362669355" sldId="485"/>
            <ac:picMk id="3" creationId="{9D4EEA46-8100-D83C-DC32-7DC201FC4D73}"/>
          </ac:picMkLst>
        </pc:picChg>
        <pc:picChg chg="del">
          <ac:chgData name="David Stifter" userId="62da2c7f-4380-431f-b1c1-3b38343351dc" providerId="ADAL" clId="{471DABE6-F77E-4CB2-B068-1F52A3B9C675}" dt="2022-09-02T18:00:13.863" v="2570" actId="478"/>
          <ac:picMkLst>
            <pc:docMk/>
            <pc:sldMk cId="362669355" sldId="485"/>
            <ac:picMk id="7" creationId="{4063886B-EB35-3069-CFF2-4918C44599C9}"/>
          </ac:picMkLst>
        </pc:picChg>
      </pc:sldChg>
      <pc:sldChg chg="addSp delSp modSp add mod modAnim">
        <pc:chgData name="David Stifter" userId="62da2c7f-4380-431f-b1c1-3b38343351dc" providerId="ADAL" clId="{471DABE6-F77E-4CB2-B068-1F52A3B9C675}" dt="2022-09-03T20:10:14.479" v="8451"/>
        <pc:sldMkLst>
          <pc:docMk/>
          <pc:sldMk cId="2136855667" sldId="486"/>
        </pc:sldMkLst>
        <pc:spChg chg="add mod">
          <ac:chgData name="David Stifter" userId="62da2c7f-4380-431f-b1c1-3b38343351dc" providerId="ADAL" clId="{471DABE6-F77E-4CB2-B068-1F52A3B9C675}" dt="2022-09-03T15:23:00.897" v="6266" actId="14100"/>
          <ac:spMkLst>
            <pc:docMk/>
            <pc:sldMk cId="2136855667" sldId="486"/>
            <ac:spMk id="3" creationId="{66F0A9C8-21B1-68D0-8D56-83AB1DCE76C0}"/>
          </ac:spMkLst>
        </pc:spChg>
        <pc:spChg chg="del mod">
          <ac:chgData name="David Stifter" userId="62da2c7f-4380-431f-b1c1-3b38343351dc" providerId="ADAL" clId="{471DABE6-F77E-4CB2-B068-1F52A3B9C675}" dt="2022-09-03T15:23:53.395" v="6274"/>
          <ac:spMkLst>
            <pc:docMk/>
            <pc:sldMk cId="2136855667" sldId="486"/>
            <ac:spMk id="4" creationId="{00000000-0000-0000-0000-000000000000}"/>
          </ac:spMkLst>
        </pc:spChg>
        <pc:spChg chg="del">
          <ac:chgData name="David Stifter" userId="62da2c7f-4380-431f-b1c1-3b38343351dc" providerId="ADAL" clId="{471DABE6-F77E-4CB2-B068-1F52A3B9C675}" dt="2022-09-03T15:17:28.665" v="6168" actId="478"/>
          <ac:spMkLst>
            <pc:docMk/>
            <pc:sldMk cId="2136855667" sldId="486"/>
            <ac:spMk id="5" creationId="{C6989875-CC8D-837B-BD1A-32DF140C76A2}"/>
          </ac:spMkLst>
        </pc:spChg>
        <pc:spChg chg="add mod">
          <ac:chgData name="David Stifter" userId="62da2c7f-4380-431f-b1c1-3b38343351dc" providerId="ADAL" clId="{471DABE6-F77E-4CB2-B068-1F52A3B9C675}" dt="2022-09-03T15:28:12.194" v="6320" actId="5793"/>
          <ac:spMkLst>
            <pc:docMk/>
            <pc:sldMk cId="2136855667" sldId="486"/>
            <ac:spMk id="6" creationId="{CD5CA3C0-CC4C-9991-CD90-A9E682A30116}"/>
          </ac:spMkLst>
        </pc:spChg>
        <pc:spChg chg="add mod">
          <ac:chgData name="David Stifter" userId="62da2c7f-4380-431f-b1c1-3b38343351dc" providerId="ADAL" clId="{471DABE6-F77E-4CB2-B068-1F52A3B9C675}" dt="2022-09-03T15:29:25.257" v="6332" actId="1076"/>
          <ac:spMkLst>
            <pc:docMk/>
            <pc:sldMk cId="2136855667" sldId="486"/>
            <ac:spMk id="7" creationId="{5E37247F-DAC6-69E7-F76D-D19CE4B5C8E2}"/>
          </ac:spMkLst>
        </pc:spChg>
        <pc:spChg chg="mod">
          <ac:chgData name="David Stifter" userId="62da2c7f-4380-431f-b1c1-3b38343351dc" providerId="ADAL" clId="{471DABE6-F77E-4CB2-B068-1F52A3B9C675}" dt="2022-09-02T18:01:49.440" v="2643" actId="20577"/>
          <ac:spMkLst>
            <pc:docMk/>
            <pc:sldMk cId="2136855667" sldId="486"/>
            <ac:spMk id="12" creationId="{00000000-0000-0000-0000-000000000000}"/>
          </ac:spMkLst>
        </pc:spChg>
        <pc:picChg chg="add mod">
          <ac:chgData name="David Stifter" userId="62da2c7f-4380-431f-b1c1-3b38343351dc" providerId="ADAL" clId="{471DABE6-F77E-4CB2-B068-1F52A3B9C675}" dt="2022-09-02T18:02:14.569" v="2645" actId="1076"/>
          <ac:picMkLst>
            <pc:docMk/>
            <pc:sldMk cId="2136855667" sldId="486"/>
            <ac:picMk id="2" creationId="{B161FE5C-CCE4-A4C9-4277-DE2E509D31B7}"/>
          </ac:picMkLst>
        </pc:picChg>
      </pc:sldChg>
      <pc:sldChg chg="addSp delSp modSp add mod delAnim modAnim">
        <pc:chgData name="David Stifter" userId="62da2c7f-4380-431f-b1c1-3b38343351dc" providerId="ADAL" clId="{471DABE6-F77E-4CB2-B068-1F52A3B9C675}" dt="2022-09-05T00:48:42.048" v="8886" actId="14100"/>
        <pc:sldMkLst>
          <pc:docMk/>
          <pc:sldMk cId="3268932368" sldId="487"/>
        </pc:sldMkLst>
        <pc:spChg chg="add mod">
          <ac:chgData name="David Stifter" userId="62da2c7f-4380-431f-b1c1-3b38343351dc" providerId="ADAL" clId="{471DABE6-F77E-4CB2-B068-1F52A3B9C675}" dt="2022-09-05T00:48:42.048" v="8886" actId="14100"/>
          <ac:spMkLst>
            <pc:docMk/>
            <pc:sldMk cId="3268932368" sldId="487"/>
            <ac:spMk id="2" creationId="{EEA06720-E4D3-BA79-2E80-7306B17B1424}"/>
          </ac:spMkLst>
        </pc:spChg>
        <pc:spChg chg="del mod">
          <ac:chgData name="David Stifter" userId="62da2c7f-4380-431f-b1c1-3b38343351dc" providerId="ADAL" clId="{471DABE6-F77E-4CB2-B068-1F52A3B9C675}" dt="2022-09-03T17:44:50.113" v="6832" actId="478"/>
          <ac:spMkLst>
            <pc:docMk/>
            <pc:sldMk cId="3268932368" sldId="487"/>
            <ac:spMk id="4" creationId="{00000000-0000-0000-0000-000000000000}"/>
          </ac:spMkLst>
        </pc:spChg>
        <pc:spChg chg="del">
          <ac:chgData name="David Stifter" userId="62da2c7f-4380-431f-b1c1-3b38343351dc" providerId="ADAL" clId="{471DABE6-F77E-4CB2-B068-1F52A3B9C675}" dt="2022-09-03T17:42:35.881" v="6721" actId="478"/>
          <ac:spMkLst>
            <pc:docMk/>
            <pc:sldMk cId="3268932368" sldId="487"/>
            <ac:spMk id="5" creationId="{C6989875-CC8D-837B-BD1A-32DF140C76A2}"/>
          </ac:spMkLst>
        </pc:spChg>
        <pc:spChg chg="add mod">
          <ac:chgData name="David Stifter" userId="62da2c7f-4380-431f-b1c1-3b38343351dc" providerId="ADAL" clId="{471DABE6-F77E-4CB2-B068-1F52A3B9C675}" dt="2022-09-05T00:48:04.943" v="8863" actId="1036"/>
          <ac:spMkLst>
            <pc:docMk/>
            <pc:sldMk cId="3268932368" sldId="487"/>
            <ac:spMk id="6" creationId="{60A7CD1C-C767-93BB-89BE-42E672104D15}"/>
          </ac:spMkLst>
        </pc:spChg>
        <pc:spChg chg="add del mod">
          <ac:chgData name="David Stifter" userId="62da2c7f-4380-431f-b1c1-3b38343351dc" providerId="ADAL" clId="{471DABE6-F77E-4CB2-B068-1F52A3B9C675}" dt="2022-09-03T17:56:33.254" v="7053" actId="21"/>
          <ac:spMkLst>
            <pc:docMk/>
            <pc:sldMk cId="3268932368" sldId="487"/>
            <ac:spMk id="7" creationId="{5F49A8EF-C08A-F69D-2367-60B8D32D8637}"/>
          </ac:spMkLst>
        </pc:spChg>
        <pc:spChg chg="add mod">
          <ac:chgData name="David Stifter" userId="62da2c7f-4380-431f-b1c1-3b38343351dc" providerId="ADAL" clId="{471DABE6-F77E-4CB2-B068-1F52A3B9C675}" dt="2022-09-03T20:14:42.911" v="8463" actId="207"/>
          <ac:spMkLst>
            <pc:docMk/>
            <pc:sldMk cId="3268932368" sldId="487"/>
            <ac:spMk id="9" creationId="{E24548B0-8A61-C0A1-9198-ABEDFD9CD62C}"/>
          </ac:spMkLst>
        </pc:spChg>
        <pc:spChg chg="add mod">
          <ac:chgData name="David Stifter" userId="62da2c7f-4380-431f-b1c1-3b38343351dc" providerId="ADAL" clId="{471DABE6-F77E-4CB2-B068-1F52A3B9C675}" dt="2022-09-03T20:15:13.349" v="8473" actId="1076"/>
          <ac:spMkLst>
            <pc:docMk/>
            <pc:sldMk cId="3268932368" sldId="487"/>
            <ac:spMk id="10" creationId="{03C439D4-5802-631B-6507-C457BAD2504E}"/>
          </ac:spMkLst>
        </pc:spChg>
        <pc:spChg chg="mod">
          <ac:chgData name="David Stifter" userId="62da2c7f-4380-431f-b1c1-3b38343351dc" providerId="ADAL" clId="{471DABE6-F77E-4CB2-B068-1F52A3B9C675}" dt="2022-09-02T18:18:49.115" v="2734" actId="20577"/>
          <ac:spMkLst>
            <pc:docMk/>
            <pc:sldMk cId="3268932368" sldId="487"/>
            <ac:spMk id="12" creationId="{00000000-0000-0000-0000-000000000000}"/>
          </ac:spMkLst>
        </pc:spChg>
        <pc:graphicFrameChg chg="add del mod">
          <ac:chgData name="David Stifter" userId="62da2c7f-4380-431f-b1c1-3b38343351dc" providerId="ADAL" clId="{471DABE6-F77E-4CB2-B068-1F52A3B9C675}" dt="2022-09-03T17:42:32.830" v="6720" actId="478"/>
          <ac:graphicFrameMkLst>
            <pc:docMk/>
            <pc:sldMk cId="3268932368" sldId="487"/>
            <ac:graphicFrameMk id="3" creationId="{0B4DFFDE-7A8D-6D53-5C46-73EDAC78BAF3}"/>
          </ac:graphicFrameMkLst>
        </pc:graphicFrameChg>
        <pc:picChg chg="del">
          <ac:chgData name="David Stifter" userId="62da2c7f-4380-431f-b1c1-3b38343351dc" providerId="ADAL" clId="{471DABE6-F77E-4CB2-B068-1F52A3B9C675}" dt="2022-09-02T18:18:51.600" v="2735" actId="478"/>
          <ac:picMkLst>
            <pc:docMk/>
            <pc:sldMk cId="3268932368" sldId="487"/>
            <ac:picMk id="2" creationId="{B161FE5C-CCE4-A4C9-4277-DE2E509D31B7}"/>
          </ac:picMkLst>
        </pc:picChg>
        <pc:picChg chg="add mod">
          <ac:chgData name="David Stifter" userId="62da2c7f-4380-431f-b1c1-3b38343351dc" providerId="ADAL" clId="{471DABE6-F77E-4CB2-B068-1F52A3B9C675}" dt="2022-09-03T20:13:37.972" v="8455" actId="1076"/>
          <ac:picMkLst>
            <pc:docMk/>
            <pc:sldMk cId="3268932368" sldId="487"/>
            <ac:picMk id="8" creationId="{935FFA7D-8D1C-9CAB-EAED-EDE0B75A48E3}"/>
          </ac:picMkLst>
        </pc:picChg>
      </pc:sldChg>
      <pc:sldChg chg="addSp delSp modSp add mod delAnim modAnim">
        <pc:chgData name="David Stifter" userId="62da2c7f-4380-431f-b1c1-3b38343351dc" providerId="ADAL" clId="{471DABE6-F77E-4CB2-B068-1F52A3B9C675}" dt="2022-09-05T00:49:46.468" v="8901" actId="20577"/>
        <pc:sldMkLst>
          <pc:docMk/>
          <pc:sldMk cId="3840205872" sldId="488"/>
        </pc:sldMkLst>
        <pc:spChg chg="add mod">
          <ac:chgData name="David Stifter" userId="62da2c7f-4380-431f-b1c1-3b38343351dc" providerId="ADAL" clId="{471DABE6-F77E-4CB2-B068-1F52A3B9C675}" dt="2022-09-05T00:49:46.468" v="8901" actId="20577"/>
          <ac:spMkLst>
            <pc:docMk/>
            <pc:sldMk cId="3840205872" sldId="488"/>
            <ac:spMk id="2" creationId="{4B882F3D-AE99-EBD1-9F38-F691910D24C2}"/>
          </ac:spMkLst>
        </pc:spChg>
        <pc:spChg chg="add del mod">
          <ac:chgData name="David Stifter" userId="62da2c7f-4380-431f-b1c1-3b38343351dc" providerId="ADAL" clId="{471DABE6-F77E-4CB2-B068-1F52A3B9C675}" dt="2022-09-03T17:56:36.416" v="7054" actId="478"/>
          <ac:spMkLst>
            <pc:docMk/>
            <pc:sldMk cId="3840205872" sldId="488"/>
            <ac:spMk id="3" creationId="{39E8FF99-2FC0-91F9-9B68-C1C947A130A5}"/>
          </ac:spMkLst>
        </pc:spChg>
        <pc:spChg chg="del mod">
          <ac:chgData name="David Stifter" userId="62da2c7f-4380-431f-b1c1-3b38343351dc" providerId="ADAL" clId="{471DABE6-F77E-4CB2-B068-1F52A3B9C675}" dt="2022-09-03T17:45:46.244" v="6851"/>
          <ac:spMkLst>
            <pc:docMk/>
            <pc:sldMk cId="3840205872" sldId="488"/>
            <ac:spMk id="4" creationId="{00000000-0000-0000-0000-000000000000}"/>
          </ac:spMkLst>
        </pc:spChg>
        <pc:spChg chg="del">
          <ac:chgData name="David Stifter" userId="62da2c7f-4380-431f-b1c1-3b38343351dc" providerId="ADAL" clId="{471DABE6-F77E-4CB2-B068-1F52A3B9C675}" dt="2022-09-02T19:30:10.322" v="3417" actId="478"/>
          <ac:spMkLst>
            <pc:docMk/>
            <pc:sldMk cId="3840205872" sldId="488"/>
            <ac:spMk id="5" creationId="{C6989875-CC8D-837B-BD1A-32DF140C76A2}"/>
          </ac:spMkLst>
        </pc:spChg>
        <pc:spChg chg="add mod">
          <ac:chgData name="David Stifter" userId="62da2c7f-4380-431f-b1c1-3b38343351dc" providerId="ADAL" clId="{471DABE6-F77E-4CB2-B068-1F52A3B9C675}" dt="2022-09-03T17:54:48.666" v="7032" actId="1076"/>
          <ac:spMkLst>
            <pc:docMk/>
            <pc:sldMk cId="3840205872" sldId="488"/>
            <ac:spMk id="5" creationId="{EE5630C7-854B-EEE9-5487-46CC06F5A39F}"/>
          </ac:spMkLst>
        </pc:spChg>
        <pc:spChg chg="add del mod">
          <ac:chgData name="David Stifter" userId="62da2c7f-4380-431f-b1c1-3b38343351dc" providerId="ADAL" clId="{471DABE6-F77E-4CB2-B068-1F52A3B9C675}" dt="2022-09-03T17:54:44.775" v="7031" actId="478"/>
          <ac:spMkLst>
            <pc:docMk/>
            <pc:sldMk cId="3840205872" sldId="488"/>
            <ac:spMk id="6" creationId="{800F141C-321E-4E2B-0784-88C3A7CF41F4}"/>
          </ac:spMkLst>
        </pc:spChg>
        <pc:spChg chg="add mod">
          <ac:chgData name="David Stifter" userId="62da2c7f-4380-431f-b1c1-3b38343351dc" providerId="ADAL" clId="{471DABE6-F77E-4CB2-B068-1F52A3B9C675}" dt="2022-09-03T19:08:27.457" v="7715"/>
          <ac:spMkLst>
            <pc:docMk/>
            <pc:sldMk cId="3840205872" sldId="488"/>
            <ac:spMk id="7" creationId="{1B330A80-2630-4DED-52DC-5783476DFF0A}"/>
          </ac:spMkLst>
        </pc:spChg>
        <pc:spChg chg="mod">
          <ac:chgData name="David Stifter" userId="62da2c7f-4380-431f-b1c1-3b38343351dc" providerId="ADAL" clId="{471DABE6-F77E-4CB2-B068-1F52A3B9C675}" dt="2022-09-02T18:43:53.857" v="3201" actId="20577"/>
          <ac:spMkLst>
            <pc:docMk/>
            <pc:sldMk cId="3840205872" sldId="488"/>
            <ac:spMk id="12" creationId="{00000000-0000-0000-0000-000000000000}"/>
          </ac:spMkLst>
        </pc:spChg>
        <pc:picChg chg="add del mod">
          <ac:chgData name="David Stifter" userId="62da2c7f-4380-431f-b1c1-3b38343351dc" providerId="ADAL" clId="{471DABE6-F77E-4CB2-B068-1F52A3B9C675}" dt="2022-09-02T19:48:34.410" v="3528" actId="478"/>
          <ac:picMkLst>
            <pc:docMk/>
            <pc:sldMk cId="3840205872" sldId="488"/>
            <ac:picMk id="3" creationId="{BCD48B22-5284-E0FA-CF30-F8457130F4C6}"/>
          </ac:picMkLst>
        </pc:picChg>
        <pc:picChg chg="add mod">
          <ac:chgData name="David Stifter" userId="62da2c7f-4380-431f-b1c1-3b38343351dc" providerId="ADAL" clId="{471DABE6-F77E-4CB2-B068-1F52A3B9C675}" dt="2022-09-03T17:53:51.177" v="7011" actId="1076"/>
          <ac:picMkLst>
            <pc:docMk/>
            <pc:sldMk cId="3840205872" sldId="488"/>
            <ac:picMk id="8" creationId="{8AC5A52B-5D3E-FF8E-DEA9-8B18A5F180C5}"/>
          </ac:picMkLst>
        </pc:picChg>
        <pc:picChg chg="add del">
          <ac:chgData name="David Stifter" userId="62da2c7f-4380-431f-b1c1-3b38343351dc" providerId="ADAL" clId="{471DABE6-F77E-4CB2-B068-1F52A3B9C675}" dt="2022-09-02T19:29:13.449" v="3415" actId="478"/>
          <ac:picMkLst>
            <pc:docMk/>
            <pc:sldMk cId="3840205872" sldId="488"/>
            <ac:picMk id="1026" creationId="{05D9ED2A-5014-1C7D-071B-DFA17359D6FA}"/>
          </ac:picMkLst>
        </pc:picChg>
      </pc:sldChg>
      <pc:sldChg chg="addSp modSp add mod modAnim">
        <pc:chgData name="David Stifter" userId="62da2c7f-4380-431f-b1c1-3b38343351dc" providerId="ADAL" clId="{471DABE6-F77E-4CB2-B068-1F52A3B9C675}" dt="2022-09-03T20:36:10.054" v="8671" actId="14100"/>
        <pc:sldMkLst>
          <pc:docMk/>
          <pc:sldMk cId="3521429405" sldId="489"/>
        </pc:sldMkLst>
        <pc:spChg chg="add mod">
          <ac:chgData name="David Stifter" userId="62da2c7f-4380-431f-b1c1-3b38343351dc" providerId="ADAL" clId="{471DABE6-F77E-4CB2-B068-1F52A3B9C675}" dt="2022-09-03T19:30:45.603" v="8019"/>
          <ac:spMkLst>
            <pc:docMk/>
            <pc:sldMk cId="3521429405" sldId="489"/>
            <ac:spMk id="2" creationId="{37E11C5E-147E-1012-95AB-82820B1E4CE6}"/>
          </ac:spMkLst>
        </pc:spChg>
        <pc:spChg chg="mod">
          <ac:chgData name="David Stifter" userId="62da2c7f-4380-431f-b1c1-3b38343351dc" providerId="ADAL" clId="{471DABE6-F77E-4CB2-B068-1F52A3B9C675}" dt="2022-09-03T20:35:40.175" v="8665" actId="1076"/>
          <ac:spMkLst>
            <pc:docMk/>
            <pc:sldMk cId="3521429405" sldId="489"/>
            <ac:spMk id="3" creationId="{51B6D25F-652D-AC34-425D-72574A772C54}"/>
          </ac:spMkLst>
        </pc:spChg>
        <pc:spChg chg="add mod">
          <ac:chgData name="David Stifter" userId="62da2c7f-4380-431f-b1c1-3b38343351dc" providerId="ADAL" clId="{471DABE6-F77E-4CB2-B068-1F52A3B9C675}" dt="2022-09-03T19:31:44.557" v="8031" actId="1076"/>
          <ac:spMkLst>
            <pc:docMk/>
            <pc:sldMk cId="3521429405" sldId="489"/>
            <ac:spMk id="4" creationId="{AC19A433-2F3A-B547-0EBA-862590818AA9}"/>
          </ac:spMkLst>
        </pc:spChg>
        <pc:spChg chg="add mod">
          <ac:chgData name="David Stifter" userId="62da2c7f-4380-431f-b1c1-3b38343351dc" providerId="ADAL" clId="{471DABE6-F77E-4CB2-B068-1F52A3B9C675}" dt="2022-09-03T19:32:25.629" v="8038" actId="1076"/>
          <ac:spMkLst>
            <pc:docMk/>
            <pc:sldMk cId="3521429405" sldId="489"/>
            <ac:spMk id="6" creationId="{4224A37E-57F2-9A97-8012-35FF30140DED}"/>
          </ac:spMkLst>
        </pc:spChg>
        <pc:spChg chg="add mod">
          <ac:chgData name="David Stifter" userId="62da2c7f-4380-431f-b1c1-3b38343351dc" providerId="ADAL" clId="{471DABE6-F77E-4CB2-B068-1F52A3B9C675}" dt="2022-09-03T20:34:33.286" v="8661" actId="14100"/>
          <ac:spMkLst>
            <pc:docMk/>
            <pc:sldMk cId="3521429405" sldId="489"/>
            <ac:spMk id="10" creationId="{3E9B1325-1037-6C15-5249-F2BD38B1CC5F}"/>
          </ac:spMkLst>
        </pc:spChg>
        <pc:spChg chg="add mod">
          <ac:chgData name="David Stifter" userId="62da2c7f-4380-431f-b1c1-3b38343351dc" providerId="ADAL" clId="{471DABE6-F77E-4CB2-B068-1F52A3B9C675}" dt="2022-09-03T20:33:53.684" v="8659" actId="1076"/>
          <ac:spMkLst>
            <pc:docMk/>
            <pc:sldMk cId="3521429405" sldId="489"/>
            <ac:spMk id="11" creationId="{6D6B0371-97C9-0390-8E24-7DED2A4DC939}"/>
          </ac:spMkLst>
        </pc:spChg>
        <pc:spChg chg="add mod">
          <ac:chgData name="David Stifter" userId="62da2c7f-4380-431f-b1c1-3b38343351dc" providerId="ADAL" clId="{471DABE6-F77E-4CB2-B068-1F52A3B9C675}" dt="2022-09-03T20:36:10.054" v="8671" actId="14100"/>
          <ac:spMkLst>
            <pc:docMk/>
            <pc:sldMk cId="3521429405" sldId="489"/>
            <ac:spMk id="14" creationId="{5C3BAE00-AB7D-D548-4F20-4CB4356922F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38" tIns="49520" rIns="99038" bIns="49520" rtlCol="0"/>
          <a:lstStyle>
            <a:lvl1pPr algn="l">
              <a:defRPr sz="13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38" tIns="49520" rIns="99038" bIns="49520" rtlCol="0"/>
          <a:lstStyle>
            <a:lvl1pPr algn="r">
              <a:defRPr sz="1300"/>
            </a:lvl1pPr>
          </a:lstStyle>
          <a:p>
            <a:fld id="{288DA2BE-5C93-4249-B603-BE0770B79755}" type="datetimeFigureOut">
              <a:rPr lang="en-IE" smtClean="0"/>
              <a:t>05/09/2022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8"/>
            <a:ext cx="3076363" cy="513507"/>
          </a:xfrm>
          <a:prstGeom prst="rect">
            <a:avLst/>
          </a:prstGeom>
        </p:spPr>
        <p:txBody>
          <a:bodyPr vert="horz" lIns="99038" tIns="49520" rIns="99038" bIns="49520" rtlCol="0" anchor="b"/>
          <a:lstStyle>
            <a:lvl1pPr algn="l">
              <a:defRPr sz="13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8"/>
            <a:ext cx="3076363" cy="513507"/>
          </a:xfrm>
          <a:prstGeom prst="rect">
            <a:avLst/>
          </a:prstGeom>
        </p:spPr>
        <p:txBody>
          <a:bodyPr vert="horz" lIns="99038" tIns="49520" rIns="99038" bIns="49520" rtlCol="0" anchor="b"/>
          <a:lstStyle>
            <a:lvl1pPr algn="r">
              <a:defRPr sz="1300"/>
            </a:lvl1pPr>
          </a:lstStyle>
          <a:p>
            <a:fld id="{A42C7AB0-7CF4-4EA4-BDF4-D151406D1B2D}" type="slidenum">
              <a:rPr lang="en-IE" smtClean="0"/>
              <a:t>‹Nr.›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22162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DDBECD-3528-4C87-8444-1112B5EDD4F2}" type="datetimeFigureOut">
              <a:rPr lang="en-IE" smtClean="0"/>
              <a:t>05/09/2022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7680E5-BF02-407D-BAB7-23FBC45F4682}" type="slidenum">
              <a:rPr lang="en-IE" smtClean="0"/>
              <a:t>‹Nr.›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31223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680E5-BF02-407D-BAB7-23FBC45F4682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163365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680E5-BF02-407D-BAB7-23FBC45F4682}" type="slidenum">
              <a:rPr lang="en-IE" smtClean="0"/>
              <a:t>12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938114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680E5-BF02-407D-BAB7-23FBC45F4682}" type="slidenum">
              <a:rPr lang="en-IE" smtClean="0"/>
              <a:t>13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282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680E5-BF02-407D-BAB7-23FBC45F4682}" type="slidenum">
              <a:rPr lang="en-IE" smtClean="0"/>
              <a:t>15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594122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680E5-BF02-407D-BAB7-23FBC45F4682}" type="slidenum">
              <a:rPr lang="en-IE" smtClean="0"/>
              <a:t>17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683428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680E5-BF02-407D-BAB7-23FBC45F4682}" type="slidenum">
              <a:rPr lang="en-IE" smtClean="0"/>
              <a:t>18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828776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680E5-BF02-407D-BAB7-23FBC45F4682}" type="slidenum">
              <a:rPr lang="en-IE" smtClean="0"/>
              <a:t>19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988773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C54561-8A5D-427C-975F-874E9D1E8A91}" type="slidenum">
              <a:rPr lang="en-IE"/>
              <a:pPr/>
              <a:t>20</a:t>
            </a:fld>
            <a:endParaRPr lang="en-IE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680E5-BF02-407D-BAB7-23FBC45F4682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15571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680E5-BF02-407D-BAB7-23FBC45F4682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05437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680E5-BF02-407D-BAB7-23FBC45F4682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31200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680E5-BF02-407D-BAB7-23FBC45F4682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88518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680E5-BF02-407D-BAB7-23FBC45F4682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26319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680E5-BF02-407D-BAB7-23FBC45F4682}" type="slidenum">
              <a:rPr lang="en-IE" smtClean="0"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15374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680E5-BF02-407D-BAB7-23FBC45F4682}" type="slidenum">
              <a:rPr lang="en-IE" smtClean="0"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196014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680E5-BF02-407D-BAB7-23FBC45F4682}" type="slidenum">
              <a:rPr lang="en-IE" smtClean="0"/>
              <a:t>11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75223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852B5-74A0-4E32-AD7F-78F0A7C94F8B}" type="datetime1">
              <a:rPr lang="en-IE" smtClean="0"/>
              <a:t>05/09/2022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David Stifter         Intensive Old Irish               Maynooth University 2021/22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8B190-C81F-4BFC-A1BE-888DE7CC8622}" type="slidenum">
              <a:rPr lang="en-IE" smtClean="0"/>
              <a:t>‹Nr.›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43939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4B77-B0DA-4FAE-B204-23A954344C8F}" type="datetime1">
              <a:rPr lang="en-IE" smtClean="0"/>
              <a:t>05/09/2022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David Stifter         Intensive Old Irish               Maynooth University 2021/22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8B190-C81F-4BFC-A1BE-888DE7CC8622}" type="slidenum">
              <a:rPr lang="en-IE" smtClean="0"/>
              <a:t>‹Nr.›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34960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FC7CF-59CE-4F21-A7BD-388483FCAE7B}" type="datetime1">
              <a:rPr lang="en-IE" smtClean="0"/>
              <a:t>05/09/2022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David Stifter         Intensive Old Irish               Maynooth University 2021/22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8B190-C81F-4BFC-A1BE-888DE7CC8622}" type="slidenum">
              <a:rPr lang="en-IE" smtClean="0"/>
              <a:t>‹Nr.›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74876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CAD11-4EBF-427F-AADA-C9EF02460D8C}" type="datetime1">
              <a:rPr lang="en-IE" smtClean="0"/>
              <a:t>05/09/2022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David Stifter         Intensive Old Irish               Maynooth University 2021/22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8B190-C81F-4BFC-A1BE-888DE7CC8622}" type="slidenum">
              <a:rPr lang="en-IE" smtClean="0"/>
              <a:t>‹Nr.›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22622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3404-5F13-49C5-B1E1-FA82D342CD12}" type="datetime1">
              <a:rPr lang="en-IE" smtClean="0"/>
              <a:t>05/09/2022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David Stifter         Intensive Old Irish               Maynooth University 2021/22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8B190-C81F-4BFC-A1BE-888DE7CC8622}" type="slidenum">
              <a:rPr lang="en-IE" smtClean="0"/>
              <a:t>‹Nr.›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7471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FF86C-E2CE-4B38-9A30-D69162C7FA49}" type="datetime1">
              <a:rPr lang="en-IE" smtClean="0"/>
              <a:t>05/09/2022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David Stifter         Intensive Old Irish               Maynooth University 2021/22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8B190-C81F-4BFC-A1BE-888DE7CC8622}" type="slidenum">
              <a:rPr lang="en-IE" smtClean="0"/>
              <a:t>‹Nr.›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93665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F7CA2-83CA-4B54-9CB9-066902DEA048}" type="datetime1">
              <a:rPr lang="en-IE" smtClean="0"/>
              <a:t>05/09/2022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David Stifter         Intensive Old Irish               Maynooth University 2021/22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8B190-C81F-4BFC-A1BE-888DE7CC8622}" type="slidenum">
              <a:rPr lang="en-IE" smtClean="0"/>
              <a:t>‹Nr.›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8489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FA41-2440-48C2-8250-4B3EF5E96A0E}" type="datetime1">
              <a:rPr lang="en-IE" smtClean="0"/>
              <a:t>05/09/2022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David Stifter         Intensive Old Irish               Maynooth University 2021/22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8B190-C81F-4BFC-A1BE-888DE7CC8622}" type="slidenum">
              <a:rPr lang="en-IE" smtClean="0"/>
              <a:t>‹Nr.›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15759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092AE-13E4-4193-9DB3-FBFD9DEA43EB}" type="datetime1">
              <a:rPr lang="en-IE" smtClean="0"/>
              <a:t>05/09/2022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David Stifter         Intensive Old Irish               Maynooth University 2021/22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8B190-C81F-4BFC-A1BE-888DE7CC8622}" type="slidenum">
              <a:rPr lang="en-IE" smtClean="0"/>
              <a:t>‹Nr.›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75588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878F7-BACD-4EEC-BF5D-E1A8B08D7764}" type="datetime1">
              <a:rPr lang="en-IE" smtClean="0"/>
              <a:t>05/09/2022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David Stifter         Intensive Old Irish               Maynooth University 2021/22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8B190-C81F-4BFC-A1BE-888DE7CC8622}" type="slidenum">
              <a:rPr lang="en-IE" smtClean="0"/>
              <a:t>‹Nr.›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00632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BEA5-7D83-478E-82A5-590F907521AE}" type="datetime1">
              <a:rPr lang="en-IE" smtClean="0"/>
              <a:t>05/09/2022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David Stifter         Intensive Old Irish               Maynooth University 2021/22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8B190-C81F-4BFC-A1BE-888DE7CC8622}" type="slidenum">
              <a:rPr lang="en-IE" smtClean="0"/>
              <a:t>‹Nr.›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7150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F3575-9BDE-43CD-AA9C-25FF6CFA0796}" type="datetime1">
              <a:rPr lang="en-IE" smtClean="0"/>
              <a:t>05/09/2022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E"/>
              <a:t>David Stifter         Intensive Old Irish               Maynooth University 2021/22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8B190-C81F-4BFC-A1BE-888DE7CC8622}" type="slidenum">
              <a:rPr lang="en-IE" smtClean="0"/>
              <a:t>‹Nr.›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7663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hyperlink" Target="mailto:david.stifter@mu.ie" TargetMode="Externa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524000" y="0"/>
            <a:ext cx="10667999" cy="548680"/>
          </a:xfrm>
          <a:prstGeom prst="rect">
            <a:avLst/>
          </a:prstGeom>
          <a:solidFill>
            <a:srgbClr val="9BBB59">
              <a:lumMod val="5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0000" algn="l">
              <a:defRPr/>
            </a:pPr>
            <a:r>
              <a:rPr lang="en-IE" sz="2800">
                <a:solidFill>
                  <a:sysClr val="window" lastClr="FFFFFF"/>
                </a:solidFill>
                <a:latin typeface="Calibri"/>
              </a:rPr>
              <a:t>	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22401" y="4723104"/>
            <a:ext cx="105627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i="1">
                <a:solidFill>
                  <a:schemeClr val="bg1">
                    <a:lumMod val="50000"/>
                  </a:schemeClr>
                </a:solidFill>
              </a:rPr>
              <a:t>Arbeitstagung der Indogermanischen Gesellschaft</a:t>
            </a:r>
            <a:r>
              <a:rPr lang="en-US" sz="280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algn="r"/>
            <a:r>
              <a:rPr lang="en-US" sz="2800">
                <a:solidFill>
                  <a:schemeClr val="bg1">
                    <a:lumMod val="50000"/>
                  </a:schemeClr>
                </a:solidFill>
              </a:rPr>
              <a:t>‘</a:t>
            </a:r>
            <a:r>
              <a:rPr lang="en-US" sz="2800" i="0">
                <a:solidFill>
                  <a:schemeClr val="bg1">
                    <a:lumMod val="50000"/>
                  </a:schemeClr>
                </a:solidFill>
                <a:effectLst/>
                <a:latin typeface="vestula"/>
              </a:rPr>
              <a:t>The Secondary Homelands of the Indo-European Languages</a:t>
            </a:r>
            <a:r>
              <a:rPr lang="en-US" sz="2800">
                <a:solidFill>
                  <a:schemeClr val="bg1">
                    <a:lumMod val="50000"/>
                  </a:schemeClr>
                </a:solidFill>
              </a:rPr>
              <a:t>’</a:t>
            </a:r>
          </a:p>
          <a:p>
            <a:pPr algn="r"/>
            <a:r>
              <a:rPr lang="en-US" sz="2800">
                <a:solidFill>
                  <a:schemeClr val="bg1">
                    <a:lumMod val="50000"/>
                  </a:schemeClr>
                </a:solidFill>
              </a:rPr>
              <a:t>Universiteit Leiden</a:t>
            </a:r>
          </a:p>
          <a:p>
            <a:pPr algn="r">
              <a:lnSpc>
                <a:spcPct val="150000"/>
              </a:lnSpc>
            </a:pP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5</a:t>
            </a:r>
            <a:r>
              <a:rPr lang="en-US" sz="2000" baseline="3000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–7</a:t>
            </a:r>
            <a:r>
              <a:rPr lang="en-US" sz="2000" baseline="3000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September 2022</a:t>
            </a:r>
            <a:endParaRPr lang="en-IE" sz="2400">
              <a:solidFill>
                <a:schemeClr val="bg1">
                  <a:lumMod val="50000"/>
                </a:schemeClr>
              </a:solidFill>
            </a:endParaRPr>
          </a:p>
          <a:p>
            <a:endParaRPr lang="en-IE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1" y="48127"/>
            <a:ext cx="1427659" cy="598187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146ACC68-CC57-4077-B6FE-70B996DA1D96}"/>
              </a:ext>
            </a:extLst>
          </p:cNvPr>
          <p:cNvSpPr txBox="1"/>
          <p:nvPr/>
        </p:nvSpPr>
        <p:spPr>
          <a:xfrm>
            <a:off x="4267200" y="856377"/>
            <a:ext cx="763693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Prof. David Stifter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Maynooth University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algn="r"/>
            <a:r>
              <a:rPr lang="en-US" sz="4400" b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Celticisation</a:t>
            </a:r>
          </a:p>
          <a:p>
            <a:pPr algn="r"/>
            <a:r>
              <a:rPr lang="en-US" sz="4400" b="1">
                <a:solidFill>
                  <a:srgbClr val="000000"/>
                </a:solidFill>
                <a:latin typeface="Arial" panose="020B0604020202020204" pitchFamily="34" charset="0"/>
              </a:rPr>
              <a:t>of the Western Archipelago</a:t>
            </a:r>
          </a:p>
          <a:p>
            <a:pPr algn="r"/>
            <a:r>
              <a:rPr lang="en-US" sz="2800" i="1">
                <a:solidFill>
                  <a:srgbClr val="000000"/>
                </a:solidFill>
                <a:latin typeface="Arial" panose="020B0604020202020204" pitchFamily="34" charset="0"/>
              </a:rPr>
              <a:t>An exercise in model-building</a:t>
            </a:r>
            <a:endParaRPr lang="en-US" sz="4400" i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7306E70-1FE3-4724-93F4-FCBE834890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670" y="856377"/>
            <a:ext cx="2957973" cy="317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154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1543050" y="0"/>
            <a:ext cx="10648950" cy="548680"/>
          </a:xfrm>
          <a:prstGeom prst="rect">
            <a:avLst/>
          </a:prstGeom>
          <a:solidFill>
            <a:srgbClr val="9BBB59">
              <a:lumMod val="5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0000" algn="r">
              <a:defRPr/>
            </a:pPr>
            <a:r>
              <a:rPr lang="en-IE" sz="2800">
                <a:solidFill>
                  <a:sysClr val="window" lastClr="FFFFFF"/>
                </a:solidFill>
                <a:latin typeface="Calibri"/>
              </a:rPr>
              <a:t>I. Early Bronze Age: Genetic fallout 2	</a:t>
            </a:r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84CB4E32-3256-436F-B201-1D9F1ACAD6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1" y="48127"/>
            <a:ext cx="1427659" cy="598187"/>
          </a:xfrm>
          <a:prstGeom prst="rect">
            <a:avLst/>
          </a:prstGeom>
        </p:spPr>
      </p:pic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AEF5754E-8845-4A02-31A8-13D89AB37C02}"/>
              </a:ext>
            </a:extLst>
          </p:cNvPr>
          <p:cNvSpPr/>
          <p:nvPr/>
        </p:nvSpPr>
        <p:spPr>
          <a:xfrm>
            <a:off x="209553" y="786784"/>
            <a:ext cx="6617375" cy="4610839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‘Celtic from the West’ Hypothesis</a:t>
            </a:r>
            <a:r>
              <a:rPr lang="en-IE" sz="1800"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IE">
              <a:solidFill>
                <a:schemeClr val="bg1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180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IE reached Atlantic zone c. 5000 </a:t>
            </a:r>
            <a:r>
              <a:rPr lang="en-US" sz="1800" cap="small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b.c</a:t>
            </a:r>
            <a:r>
              <a:rPr lang="en-US" sz="180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with Neolithic revolu-tion, Celtic arose c. 3000 </a:t>
            </a:r>
            <a:r>
              <a:rPr lang="en-US" sz="1800" cap="small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b.c</a:t>
            </a:r>
            <a:r>
              <a:rPr lang="en-US" sz="180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as </a:t>
            </a:r>
            <a:r>
              <a:rPr lang="en-US" sz="1800" i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lingua franca </a:t>
            </a:r>
            <a:r>
              <a:rPr lang="en-US" sz="180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along Atlantic seaboard, then spread eastward</a:t>
            </a:r>
            <a:endParaRPr lang="en-IE" sz="180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SE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J.T. Koch &amp; B. Cunliffe 2010, 2013, 2016, 2019...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AT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methodological critique, e.g.</a:t>
            </a:r>
            <a:endParaRPr lang="en-US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G. Isaac 2004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J. Eska 2013, 2014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SE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P. Sims-Williams 2020...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AT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genetic links along Atlantic littoral?</a:t>
            </a:r>
            <a:endParaRPr lang="en-US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69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1543050" y="0"/>
            <a:ext cx="10648950" cy="548680"/>
          </a:xfrm>
          <a:prstGeom prst="rect">
            <a:avLst/>
          </a:prstGeom>
          <a:solidFill>
            <a:srgbClr val="9BBB59">
              <a:lumMod val="5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0000" algn="r">
              <a:defRPr/>
            </a:pPr>
            <a:r>
              <a:rPr lang="en-IE" sz="2800">
                <a:solidFill>
                  <a:sysClr val="window" lastClr="FFFFFF"/>
                </a:solidFill>
                <a:latin typeface="Calibri"/>
              </a:rPr>
              <a:t>I. Early Bronze Age: And then?	</a:t>
            </a:r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84CB4E32-3256-436F-B201-1D9F1ACAD6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1" y="48127"/>
            <a:ext cx="1427659" cy="598187"/>
          </a:xfrm>
          <a:prstGeom prst="rect">
            <a:avLst/>
          </a:prstGeom>
        </p:spPr>
      </p:pic>
      <p:pic>
        <p:nvPicPr>
          <p:cNvPr id="2" name="Grafik 1" descr="celtic-languages-map.gif">
            <a:extLst>
              <a:ext uri="{FF2B5EF4-FFF2-40B4-BE49-F238E27FC236}">
                <a16:creationId xmlns:a16="http://schemas.microsoft.com/office/drawing/2014/main" id="{B161FE5C-CCE4-A4C9-4277-DE2E509D31B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4231" y="862203"/>
            <a:ext cx="7040636" cy="4960684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66F0A9C8-21B1-68D0-8D56-83AB1DCE76C0}"/>
              </a:ext>
            </a:extLst>
          </p:cNvPr>
          <p:cNvSpPr txBox="1"/>
          <p:nvPr/>
        </p:nvSpPr>
        <p:spPr>
          <a:xfrm>
            <a:off x="4804230" y="5889968"/>
            <a:ext cx="3620679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1600"/>
              <a:t>Illustration: Instituto Geográfico Nacional</a:t>
            </a:r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CD5CA3C0-CC4C-9991-CD90-A9E682A30116}"/>
              </a:ext>
            </a:extLst>
          </p:cNvPr>
          <p:cNvSpPr/>
          <p:nvPr/>
        </p:nvSpPr>
        <p:spPr>
          <a:xfrm>
            <a:off x="209554" y="786784"/>
            <a:ext cx="4220404" cy="532105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EBA Britain &amp; Ireland</a:t>
            </a:r>
            <a:r>
              <a:rPr lang="en-IE" sz="1800"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IE">
              <a:solidFill>
                <a:schemeClr val="bg1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180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Cassidy et al. 2016: 371:: “…some level of local continuity at the edge of Europe persisting over 4,000 y.”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Cassidy et al. 2016: 368: “This turnover invites the possibility of accompanying introduction of Indo-European, perhaps early Celtic, language.”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sz="180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endParaRPr lang="en-US" sz="180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E37247F-DAC6-69E7-F76D-D19CE4B5C8E2}"/>
              </a:ext>
            </a:extLst>
          </p:cNvPr>
          <p:cNvSpPr txBox="1"/>
          <p:nvPr/>
        </p:nvSpPr>
        <p:spPr>
          <a:xfrm>
            <a:off x="1944209" y="4506940"/>
            <a:ext cx="10653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400" b="1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3685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1543050" y="0"/>
            <a:ext cx="10648950" cy="548680"/>
          </a:xfrm>
          <a:prstGeom prst="rect">
            <a:avLst/>
          </a:prstGeom>
          <a:solidFill>
            <a:srgbClr val="9BBB59">
              <a:lumMod val="5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0000" algn="r">
              <a:defRPr/>
            </a:pPr>
            <a:r>
              <a:rPr lang="en-IE" sz="2800">
                <a:solidFill>
                  <a:sysClr val="window" lastClr="FFFFFF"/>
                </a:solidFill>
                <a:latin typeface="Calibri"/>
              </a:rPr>
              <a:t>I. Early Bronze Age: Early Bronze Age Celts?	</a:t>
            </a:r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84CB4E32-3256-436F-B201-1D9F1ACAD6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1" y="48127"/>
            <a:ext cx="1427659" cy="598187"/>
          </a:xfrm>
          <a:prstGeom prst="rect">
            <a:avLst/>
          </a:prstGeom>
        </p:spPr>
      </p:pic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EEA06720-E4D3-BA79-2E80-7306B17B1424}"/>
              </a:ext>
            </a:extLst>
          </p:cNvPr>
          <p:cNvSpPr/>
          <p:nvPr/>
        </p:nvSpPr>
        <p:spPr>
          <a:xfrm>
            <a:off x="209554" y="786784"/>
            <a:ext cx="6302932" cy="491663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sz="1800" dirty="0"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EBA Celts in Britain &amp; Ireland?</a:t>
            </a:r>
            <a:endParaRPr lang="en-IE" dirty="0">
              <a:solidFill>
                <a:schemeClr val="bg1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18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IE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pro: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E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EBA/Bell-Beaker influx last big immigration genetically and archaeologically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IE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contra: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similarity of Iron Age Celtic languages </a:t>
            </a:r>
            <a:r>
              <a:rPr lang="en-IE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(e.g. Mallory 2013a: 261-262; 2013b: 28-30)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shallow time-depth of Proto-Celtic (late 2</a:t>
            </a:r>
            <a:r>
              <a:rPr lang="en-IE" baseline="3000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en-IE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mill. </a:t>
            </a:r>
            <a:r>
              <a:rPr lang="en-IE" cap="small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b.c</a:t>
            </a:r>
            <a:r>
              <a:rPr lang="en-IE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  <a:endParaRPr lang="en-IE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loan relations with Proto-Germanic (</a:t>
            </a:r>
            <a:r>
              <a:rPr kumimoji="0" lang="en-IE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Van </a:t>
            </a:r>
            <a:r>
              <a:rPr kumimoji="0" lang="en-I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Sluis, Jørgensen, Kroonen </a:t>
            </a:r>
            <a:r>
              <a:rPr kumimoji="0" lang="en-IE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forthc</a:t>
            </a:r>
            <a:r>
              <a:rPr kumimoji="0" lang="en-IE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connection with Italic (Sims-Williams 2020)</a:t>
            </a:r>
            <a:endParaRPr lang="en-IE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E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landlocked speech community (Stifter forthc.)</a:t>
            </a:r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60A7CD1C-C767-93BB-89BE-42E672104D15}"/>
              </a:ext>
            </a:extLst>
          </p:cNvPr>
          <p:cNvSpPr/>
          <p:nvPr/>
        </p:nvSpPr>
        <p:spPr>
          <a:xfrm>
            <a:off x="1285230" y="5801050"/>
            <a:ext cx="6429465" cy="85234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1200"/>
              </a:spcAft>
              <a:buFont typeface="Wingdings 3" panose="05040102010807070707" pitchFamily="18" charset="2"/>
              <a:buChar char=""/>
            </a:pPr>
            <a:r>
              <a:rPr lang="en-IE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EBA language = a lost IE branch? </a:t>
            </a:r>
            <a:r>
              <a:rPr lang="en-IE" i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Indogermania Submersa</a:t>
            </a:r>
            <a:r>
              <a:rPr lang="en-IE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?</a:t>
            </a:r>
          </a:p>
          <a:p>
            <a:pPr>
              <a:spcAft>
                <a:spcPts val="1200"/>
              </a:spcAft>
            </a:pPr>
            <a:r>
              <a:rPr lang="en-IE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	‘Bell-Beakerish’</a:t>
            </a:r>
            <a:endParaRPr lang="en-IE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Grafik 7" descr="Keltische Sprachen.jpg">
            <a:extLst>
              <a:ext uri="{FF2B5EF4-FFF2-40B4-BE49-F238E27FC236}">
                <a16:creationId xmlns:a16="http://schemas.microsoft.com/office/drawing/2014/main" id="{935FFA7D-8D1C-9CAB-EAED-EDE0B75A48E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18444" y="1415064"/>
            <a:ext cx="5391581" cy="3558444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E24548B0-8A61-C0A1-9198-ABEDFD9CD62C}"/>
              </a:ext>
            </a:extLst>
          </p:cNvPr>
          <p:cNvSpPr/>
          <p:nvPr/>
        </p:nvSpPr>
        <p:spPr>
          <a:xfrm>
            <a:off x="8046720" y="2343012"/>
            <a:ext cx="1001486" cy="1471749"/>
          </a:xfrm>
          <a:prstGeom prst="ellipse">
            <a:avLst/>
          </a:prstGeom>
          <a:solidFill>
            <a:schemeClr val="accent6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3C439D4-5802-631B-6507-C457BAD2504E}"/>
              </a:ext>
            </a:extLst>
          </p:cNvPr>
          <p:cNvSpPr txBox="1"/>
          <p:nvPr/>
        </p:nvSpPr>
        <p:spPr>
          <a:xfrm>
            <a:off x="8412480" y="2725777"/>
            <a:ext cx="429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b="1">
                <a:solidFill>
                  <a:schemeClr val="bg1"/>
                </a:solidFill>
              </a:rPr>
              <a:t>?</a:t>
            </a:r>
            <a:endParaRPr lang="en-IE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93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1543050" y="0"/>
            <a:ext cx="10648950" cy="548680"/>
          </a:xfrm>
          <a:prstGeom prst="rect">
            <a:avLst/>
          </a:prstGeom>
          <a:solidFill>
            <a:srgbClr val="9BBB59">
              <a:lumMod val="5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0000" algn="r">
              <a:defRPr/>
            </a:pPr>
            <a:r>
              <a:rPr lang="en-IE" sz="2800">
                <a:solidFill>
                  <a:sysClr val="window" lastClr="FFFFFF"/>
                </a:solidFill>
                <a:latin typeface="Calibri"/>
              </a:rPr>
              <a:t>I. Early Bronze Age: ABC-Hypothesis	</a:t>
            </a:r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84CB4E32-3256-436F-B201-1D9F1ACAD6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1" y="48127"/>
            <a:ext cx="1427659" cy="59818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AC5A52B-5D3E-FF8E-DEA9-8B18A5F180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5878" y="1609510"/>
            <a:ext cx="4961871" cy="1517676"/>
          </a:xfrm>
          <a:prstGeom prst="rect">
            <a:avLst/>
          </a:prstGeom>
        </p:spPr>
      </p:pic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4B882F3D-AE99-EBD1-9F38-F691910D24C2}"/>
              </a:ext>
            </a:extLst>
          </p:cNvPr>
          <p:cNvSpPr/>
          <p:nvPr/>
        </p:nvSpPr>
        <p:spPr>
          <a:xfrm>
            <a:off x="209554" y="786784"/>
            <a:ext cx="6271145" cy="389172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sz="1800"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Summary for Western Archipelago:</a:t>
            </a:r>
            <a:endParaRPr lang="en-IE" dirty="0">
              <a:solidFill>
                <a:schemeClr val="bg1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18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IE" sz="180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IE" sz="1800" baseline="3000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IE" sz="180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-3</a:t>
            </a:r>
            <a:r>
              <a:rPr lang="en-IE" sz="1800" baseline="3000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rd</a:t>
            </a:r>
            <a:r>
              <a:rPr lang="en-IE" sz="180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mill. </a:t>
            </a:r>
            <a:r>
              <a:rPr lang="en-IE" sz="1800" cap="small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b.c</a:t>
            </a:r>
            <a:r>
              <a:rPr lang="en-IE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.:	Avidic-speaking Neolithic farmers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IE" sz="180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2450-2000 </a:t>
            </a:r>
            <a:r>
              <a:rPr lang="en-IE" sz="1800" cap="small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b.c.</a:t>
            </a:r>
            <a:r>
              <a:rPr lang="en-IE" sz="180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	IE Bell-Beakers with steppe an­cestry </a:t>
            </a:r>
          </a:p>
          <a:p>
            <a:pPr>
              <a:spcAft>
                <a:spcPts val="1200"/>
              </a:spcAft>
            </a:pPr>
            <a:r>
              <a:rPr lang="en-IE" sz="180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	 </a:t>
            </a:r>
            <a:r>
              <a:rPr lang="en-IE" sz="180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large-scale genetic displacement + linguistic replace-	ment of Avidic by Bell-Beakerish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IE" sz="180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when oh when?: Celtic languages</a:t>
            </a:r>
          </a:p>
          <a:p>
            <a:pPr>
              <a:spcAft>
                <a:spcPts val="1200"/>
              </a:spcAft>
            </a:pPr>
            <a:r>
              <a:rPr lang="en-IE" sz="180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	 </a:t>
            </a:r>
            <a:r>
              <a:rPr lang="en-IE" sz="180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linguistic replacement of Bell-Beakerish by Celtic</a:t>
            </a:r>
          </a:p>
          <a:p>
            <a:pPr>
              <a:spcAft>
                <a:spcPts val="1200"/>
              </a:spcAft>
            </a:pPr>
            <a:r>
              <a:rPr lang="en-IE" sz="2000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A</a:t>
            </a:r>
            <a:r>
              <a:rPr lang="en-IE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vidic </a:t>
            </a:r>
            <a:r>
              <a:rPr lang="en-IE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</a:t>
            </a:r>
            <a:r>
              <a:rPr lang="en-IE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2000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IE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ell-Beakerish </a:t>
            </a:r>
            <a:r>
              <a:rPr lang="en-IE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</a:t>
            </a:r>
            <a:r>
              <a:rPr lang="en-IE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2000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IE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eltic = ‘ABC-hypothesis’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EE5630C7-854B-EEE9-5487-46CC06F5A39F}"/>
              </a:ext>
            </a:extLst>
          </p:cNvPr>
          <p:cNvSpPr txBox="1"/>
          <p:nvPr/>
        </p:nvSpPr>
        <p:spPr>
          <a:xfrm>
            <a:off x="8165049" y="3300328"/>
            <a:ext cx="3817397" cy="5847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bg1">
                    <a:lumMod val="50000"/>
                  </a:schemeClr>
                </a:solidFill>
              </a:rPr>
              <a:t>The coming of the Celts</a:t>
            </a:r>
          </a:p>
          <a:p>
            <a:r>
              <a:rPr lang="en-US" sz="1600" b="0" i="1">
                <a:solidFill>
                  <a:schemeClr val="bg1">
                    <a:lumMod val="50000"/>
                  </a:schemeClr>
                </a:solidFill>
                <a:effectLst/>
                <a:latin typeface="normal"/>
              </a:rPr>
              <a:t>The Táin. Chariots</a:t>
            </a:r>
            <a:r>
              <a:rPr lang="en-US" sz="1600" b="0" i="0">
                <a:solidFill>
                  <a:schemeClr val="bg1">
                    <a:lumMod val="50000"/>
                  </a:schemeClr>
                </a:solidFill>
                <a:effectLst/>
                <a:latin typeface="normal"/>
              </a:rPr>
              <a:t>, Louis le Brocquy (1969)</a:t>
            </a:r>
            <a:endParaRPr lang="en-IE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1B330A80-2630-4DED-52DC-5783476DFF0A}"/>
              </a:ext>
            </a:extLst>
          </p:cNvPr>
          <p:cNvSpPr/>
          <p:nvPr/>
        </p:nvSpPr>
        <p:spPr>
          <a:xfrm>
            <a:off x="4763371" y="4928208"/>
            <a:ext cx="6970007" cy="151767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IE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Corollaries: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IE etymologies for pre-Celtic substratal loans in Insular Celtic?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amount of difference between Bell-Beakerish and Celtic?</a:t>
            </a:r>
          </a:p>
        </p:txBody>
      </p:sp>
    </p:spTree>
    <p:extLst>
      <p:ext uri="{BB962C8B-B14F-4D97-AF65-F5344CB8AC3E}">
        <p14:creationId xmlns:p14="http://schemas.microsoft.com/office/powerpoint/2010/main" val="384020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2034" y="2033991"/>
            <a:ext cx="10247927" cy="1206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de-AT" sz="3600"/>
              <a:t>II. The Late Bronze Age</a:t>
            </a: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de-AT" sz="2400"/>
              <a:t>Britain 1200-800 </a:t>
            </a:r>
            <a:r>
              <a:rPr lang="de-AT" sz="2400" cap="small"/>
              <a:t>b.c</a:t>
            </a:r>
            <a:r>
              <a:rPr lang="de-AT" sz="2400"/>
              <a:t>.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543050" y="0"/>
            <a:ext cx="10648950" cy="548680"/>
          </a:xfrm>
          <a:prstGeom prst="rect">
            <a:avLst/>
          </a:prstGeom>
          <a:solidFill>
            <a:srgbClr val="9BBB59">
              <a:lumMod val="5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0000" algn="r">
              <a:defRPr/>
            </a:pPr>
            <a:r>
              <a:rPr lang="en-IE" sz="2800">
                <a:solidFill>
                  <a:sysClr val="window" lastClr="FFFFFF"/>
                </a:solidFill>
                <a:latin typeface="Calibri"/>
              </a:rPr>
              <a:t>	</a:t>
            </a:r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84CB4E32-3256-436F-B201-1D9F1ACAD6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1" y="48127"/>
            <a:ext cx="1427659" cy="59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783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8E5C9ED9-05B6-045D-1B54-0A729042F1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5163" y="802112"/>
            <a:ext cx="5135292" cy="5503560"/>
          </a:xfrm>
          <a:prstGeom prst="rect">
            <a:avLst/>
          </a:prstGeom>
        </p:spPr>
      </p:pic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1B3B6FCA-9B1C-20D7-D4C4-A9548F97523E}"/>
              </a:ext>
            </a:extLst>
          </p:cNvPr>
          <p:cNvSpPr/>
          <p:nvPr/>
        </p:nvSpPr>
        <p:spPr>
          <a:xfrm>
            <a:off x="209553" y="786784"/>
            <a:ext cx="5135292" cy="454286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sz="1800"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 LBA vector for Celtic?</a:t>
            </a:r>
            <a:endParaRPr lang="en-IE">
              <a:solidFill>
                <a:schemeClr val="bg1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180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Patterson et al. 2022: </a:t>
            </a:r>
            <a:br>
              <a:rPr lang="en-US" sz="180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influx of genes from France into South Britain 1200-800 </a:t>
            </a:r>
            <a:r>
              <a:rPr lang="en-US" sz="1800" cap="small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b.c</a:t>
            </a:r>
            <a:r>
              <a:rPr lang="en-US" sz="180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And Ireland…?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not much data… yet</a:t>
            </a:r>
            <a:endParaRPr lang="en-IE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but rise of hillforts in LBA </a:t>
            </a:r>
            <a:br>
              <a:rPr lang="en-US" sz="180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(cf. J. Mallory &amp; W. O’Brien, </a:t>
            </a:r>
            <a:r>
              <a:rPr lang="en-US" sz="1800" i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Celtic from West </a:t>
            </a:r>
            <a:r>
              <a:rPr lang="en-US" sz="180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3)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population decline after 800 </a:t>
            </a:r>
            <a:r>
              <a:rPr lang="en-US" cap="small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b.c</a:t>
            </a:r>
            <a:r>
              <a:rPr lang="en-US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543050" y="0"/>
            <a:ext cx="10648950" cy="548680"/>
          </a:xfrm>
          <a:prstGeom prst="rect">
            <a:avLst/>
          </a:prstGeom>
          <a:solidFill>
            <a:srgbClr val="9BBB59">
              <a:lumMod val="5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0000" algn="r">
              <a:defRPr/>
            </a:pPr>
            <a:r>
              <a:rPr lang="en-IE" sz="2800">
                <a:solidFill>
                  <a:sysClr val="window" lastClr="FFFFFF"/>
                </a:solidFill>
                <a:latin typeface="Calibri"/>
              </a:rPr>
              <a:t>Neolithic Early European Farmers	</a:t>
            </a:r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84CB4E32-3256-436F-B201-1D9F1ACAD6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1" y="48127"/>
            <a:ext cx="1427659" cy="598187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D1ADFA37-D8E2-F110-4F72-2FE009726818}"/>
              </a:ext>
            </a:extLst>
          </p:cNvPr>
          <p:cNvSpPr/>
          <p:nvPr/>
        </p:nvSpPr>
        <p:spPr>
          <a:xfrm>
            <a:off x="8228817" y="2804208"/>
            <a:ext cx="1676400" cy="1625600"/>
          </a:xfrm>
          <a:prstGeom prst="ellipse">
            <a:avLst/>
          </a:prstGeom>
          <a:solidFill>
            <a:schemeClr val="accent6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DD95E1E-849D-7404-09A1-F8F0C6B18F86}"/>
              </a:ext>
            </a:extLst>
          </p:cNvPr>
          <p:cNvSpPr txBox="1"/>
          <p:nvPr/>
        </p:nvSpPr>
        <p:spPr>
          <a:xfrm>
            <a:off x="8955034" y="896831"/>
            <a:ext cx="3027413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IE"/>
              <a:t>France:</a:t>
            </a:r>
          </a:p>
          <a:p>
            <a:r>
              <a:rPr lang="en-IE"/>
              <a:t>a hot-spot for the emergence of Proto-Celtic, after shift from local non-IE language?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310D536-ACC3-F04F-7875-FEBDFCA0B54E}"/>
              </a:ext>
            </a:extLst>
          </p:cNvPr>
          <p:cNvSpPr txBox="1"/>
          <p:nvPr/>
        </p:nvSpPr>
        <p:spPr>
          <a:xfrm>
            <a:off x="8675993" y="6395915"/>
            <a:ext cx="2834461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1600"/>
              <a:t>Illustration: N. Patterson 2022</a:t>
            </a:r>
          </a:p>
        </p:txBody>
      </p:sp>
      <p:sp>
        <p:nvSpPr>
          <p:cNvPr id="15" name="Pfeil: nach rechts 14">
            <a:extLst>
              <a:ext uri="{FF2B5EF4-FFF2-40B4-BE49-F238E27FC236}">
                <a16:creationId xmlns:a16="http://schemas.microsoft.com/office/drawing/2014/main" id="{6A38A423-BD93-411B-D697-734CF4C0C820}"/>
              </a:ext>
            </a:extLst>
          </p:cNvPr>
          <p:cNvSpPr/>
          <p:nvPr/>
        </p:nvSpPr>
        <p:spPr>
          <a:xfrm rot="18694204" flipH="1">
            <a:off x="9511192" y="2503341"/>
            <a:ext cx="1186399" cy="223606"/>
          </a:xfrm>
          <a:prstGeom prst="rightArrow">
            <a:avLst/>
          </a:prstGeom>
          <a:solidFill>
            <a:schemeClr val="accent6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4ED49955-0AC0-C98F-0319-BCE4847EB4F8}"/>
              </a:ext>
            </a:extLst>
          </p:cNvPr>
          <p:cNvSpPr/>
          <p:nvPr/>
        </p:nvSpPr>
        <p:spPr>
          <a:xfrm>
            <a:off x="209553" y="5415886"/>
            <a:ext cx="5135292" cy="131065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IE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Way forward: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more Irish aDNA data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more French/Western European aDNA data</a:t>
            </a:r>
          </a:p>
        </p:txBody>
      </p:sp>
    </p:spTree>
    <p:extLst>
      <p:ext uri="{BB962C8B-B14F-4D97-AF65-F5344CB8AC3E}">
        <p14:creationId xmlns:p14="http://schemas.microsoft.com/office/powerpoint/2010/main" val="52133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2034" y="2033991"/>
            <a:ext cx="10247927" cy="1206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IE" sz="3600"/>
              <a:t>III. The Late Iron Age</a:t>
            </a: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IE" sz="2400"/>
              <a:t>Ireland 1</a:t>
            </a:r>
            <a:r>
              <a:rPr lang="en-IE" sz="2400" baseline="30000"/>
              <a:t>st</a:t>
            </a:r>
            <a:r>
              <a:rPr lang="en-IE" sz="2400"/>
              <a:t> millennium </a:t>
            </a:r>
            <a:r>
              <a:rPr lang="en-IE" sz="2400" cap="small"/>
              <a:t>a.d</a:t>
            </a:r>
            <a:r>
              <a:rPr lang="en-IE" sz="2400"/>
              <a:t>.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543050" y="0"/>
            <a:ext cx="10648950" cy="548680"/>
          </a:xfrm>
          <a:prstGeom prst="rect">
            <a:avLst/>
          </a:prstGeom>
          <a:solidFill>
            <a:srgbClr val="9BBB59">
              <a:lumMod val="5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0000" algn="r">
              <a:defRPr/>
            </a:pPr>
            <a:r>
              <a:rPr lang="en-IE" sz="2800">
                <a:solidFill>
                  <a:sysClr val="window" lastClr="FFFFFF"/>
                </a:solidFill>
                <a:latin typeface="Calibri"/>
              </a:rPr>
              <a:t>	</a:t>
            </a:r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84CB4E32-3256-436F-B201-1D9F1ACAD6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1" y="48127"/>
            <a:ext cx="1427659" cy="59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4649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1543050" y="0"/>
            <a:ext cx="10648950" cy="548680"/>
          </a:xfrm>
          <a:prstGeom prst="rect">
            <a:avLst/>
          </a:prstGeom>
          <a:solidFill>
            <a:srgbClr val="9BBB59">
              <a:lumMod val="5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0000" algn="r">
              <a:defRPr/>
            </a:pPr>
            <a:r>
              <a:rPr lang="en-IE" sz="2800">
                <a:solidFill>
                  <a:sysClr val="window" lastClr="FFFFFF"/>
                </a:solidFill>
                <a:latin typeface="Calibri"/>
              </a:rPr>
              <a:t>III. Late Iron Age: Why is Old Irish so uniform?	</a:t>
            </a:r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84CB4E32-3256-436F-B201-1D9F1ACAD6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1" y="48127"/>
            <a:ext cx="1427659" cy="598187"/>
          </a:xfrm>
          <a:prstGeom prst="rect">
            <a:avLst/>
          </a:prstGeom>
        </p:spPr>
      </p:pic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51B6D25F-652D-AC34-425D-72574A772C54}"/>
              </a:ext>
            </a:extLst>
          </p:cNvPr>
          <p:cNvSpPr/>
          <p:nvPr/>
        </p:nvSpPr>
        <p:spPr>
          <a:xfrm>
            <a:off x="209553" y="786784"/>
            <a:ext cx="5224596" cy="387230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sz="1800"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homogeneity of Old Irish</a:t>
            </a:r>
            <a:endParaRPr lang="en-IE">
              <a:solidFill>
                <a:schemeClr val="bg1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180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extant OIr. sources (8</a:t>
            </a:r>
            <a:r>
              <a:rPr lang="en-US" sz="1800" baseline="3000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80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-9</a:t>
            </a:r>
            <a:r>
              <a:rPr lang="en-US" sz="1800" baseline="3000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80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c.) seem to reflect a uniform language without dialectal variation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Explanatory strategies: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one variety from a spectrum elevated to learned standard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 language actually lacks diatopic variation </a:t>
            </a:r>
            <a:r>
              <a:rPr kumimoji="0" lang="en-I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</a:t>
            </a:r>
            <a:r>
              <a:rPr lang="en-US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abnormal situation!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03A7067E-EAEA-DE11-5131-0A13D9C0239D}"/>
              </a:ext>
            </a:extLst>
          </p:cNvPr>
          <p:cNvSpPr/>
          <p:nvPr/>
        </p:nvSpPr>
        <p:spPr>
          <a:xfrm>
            <a:off x="6340730" y="1249009"/>
            <a:ext cx="5224596" cy="294785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sz="1800"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Additional aspects:</a:t>
            </a:r>
          </a:p>
          <a:p>
            <a:endParaRPr lang="en-IE" sz="180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OIr. is not uniform: 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300+ types of synchronic variation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variation cannot be mapped diatopically 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inadequate methodology?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all later Gaelic varieties continue directly OIr.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CCFC7CA-00B1-61C6-6123-1624FB601D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929" y="2171038"/>
            <a:ext cx="1099397" cy="551897"/>
          </a:xfrm>
          <a:prstGeom prst="rect">
            <a:avLst/>
          </a:prstGeom>
        </p:spPr>
      </p:pic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0DCDD914-5D52-DE68-110C-5D792621905C}"/>
              </a:ext>
            </a:extLst>
          </p:cNvPr>
          <p:cNvSpPr/>
          <p:nvPr/>
        </p:nvSpPr>
        <p:spPr>
          <a:xfrm>
            <a:off x="6340730" y="4526942"/>
            <a:ext cx="5224597" cy="100300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IE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Way forward: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more research with adequate methodology</a:t>
            </a:r>
          </a:p>
        </p:txBody>
      </p:sp>
      <p:sp>
        <p:nvSpPr>
          <p:cNvPr id="9" name="Pfeil: nach links gekrümmt 8">
            <a:extLst>
              <a:ext uri="{FF2B5EF4-FFF2-40B4-BE49-F238E27FC236}">
                <a16:creationId xmlns:a16="http://schemas.microsoft.com/office/drawing/2014/main" id="{137D4357-4423-4D5B-CB25-F88D63873EE4}"/>
              </a:ext>
            </a:extLst>
          </p:cNvPr>
          <p:cNvSpPr/>
          <p:nvPr/>
        </p:nvSpPr>
        <p:spPr>
          <a:xfrm rot="20455666">
            <a:off x="10680163" y="3050598"/>
            <a:ext cx="688686" cy="1976185"/>
          </a:xfrm>
          <a:prstGeom prst="curved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10" name="Pfeil: nach rechts 9">
            <a:extLst>
              <a:ext uri="{FF2B5EF4-FFF2-40B4-BE49-F238E27FC236}">
                <a16:creationId xmlns:a16="http://schemas.microsoft.com/office/drawing/2014/main" id="{4F6F42B0-367E-7D97-7417-4624F76B8378}"/>
              </a:ext>
            </a:extLst>
          </p:cNvPr>
          <p:cNvSpPr/>
          <p:nvPr/>
        </p:nvSpPr>
        <p:spPr>
          <a:xfrm rot="353607">
            <a:off x="5189419" y="1970847"/>
            <a:ext cx="1323704" cy="132583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5591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1543050" y="0"/>
            <a:ext cx="10648950" cy="548680"/>
          </a:xfrm>
          <a:prstGeom prst="rect">
            <a:avLst/>
          </a:prstGeom>
          <a:solidFill>
            <a:srgbClr val="9BBB59">
              <a:lumMod val="5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0000" algn="r">
              <a:defRPr/>
            </a:pPr>
            <a:r>
              <a:rPr lang="en-IE" sz="2800">
                <a:solidFill>
                  <a:sysClr val="window" lastClr="FFFFFF"/>
                </a:solidFill>
                <a:latin typeface="Calibri"/>
              </a:rPr>
              <a:t>III. Late Iron Age: Why is Old Irish so uniform?	</a:t>
            </a:r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84CB4E32-3256-436F-B201-1D9F1ACAD6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1" y="48127"/>
            <a:ext cx="1427659" cy="598187"/>
          </a:xfrm>
          <a:prstGeom prst="rect">
            <a:avLst/>
          </a:prstGeom>
        </p:spPr>
      </p:pic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51B6D25F-652D-AC34-425D-72574A772C54}"/>
              </a:ext>
            </a:extLst>
          </p:cNvPr>
          <p:cNvSpPr/>
          <p:nvPr/>
        </p:nvSpPr>
        <p:spPr>
          <a:xfrm>
            <a:off x="209553" y="786784"/>
            <a:ext cx="5224596" cy="387230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sz="1800"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homogeneity of Old Irish</a:t>
            </a:r>
            <a:endParaRPr lang="en-IE">
              <a:solidFill>
                <a:schemeClr val="bg1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180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extant OIr. sources (8</a:t>
            </a:r>
            <a:r>
              <a:rPr lang="en-US" sz="1800" baseline="3000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80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-9</a:t>
            </a:r>
            <a:r>
              <a:rPr lang="en-US" sz="1800" baseline="3000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80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c.) seem to reflect a uniform language without dialectal variation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Explanatory strategies: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one variety from a spectrum elevated to learned standard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 language actually lacks diatopic variation </a:t>
            </a:r>
            <a:r>
              <a:rPr kumimoji="0" lang="en-I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</a:t>
            </a:r>
            <a:r>
              <a:rPr lang="en-US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abnormal situation!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03A7067E-EAEA-DE11-5131-0A13D9C0239D}"/>
              </a:ext>
            </a:extLst>
          </p:cNvPr>
          <p:cNvSpPr/>
          <p:nvPr/>
        </p:nvSpPr>
        <p:spPr>
          <a:xfrm>
            <a:off x="6340730" y="1249009"/>
            <a:ext cx="5224596" cy="294785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sz="1800"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Additional aspects:</a:t>
            </a:r>
          </a:p>
          <a:p>
            <a:endParaRPr lang="en-IE" sz="180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OIr. is not uniform: 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300+ types of synchronic variation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variation cannot be mapped diatopically 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inadequate methodology?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all later Gaelic varieties continue directly OIr.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CCFC7CA-00B1-61C6-6123-1624FB601D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929" y="2171038"/>
            <a:ext cx="1099397" cy="551897"/>
          </a:xfrm>
          <a:prstGeom prst="rect">
            <a:avLst/>
          </a:prstGeom>
        </p:spPr>
      </p:pic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0DCDD914-5D52-DE68-110C-5D792621905C}"/>
              </a:ext>
            </a:extLst>
          </p:cNvPr>
          <p:cNvSpPr/>
          <p:nvPr/>
        </p:nvSpPr>
        <p:spPr>
          <a:xfrm>
            <a:off x="6340730" y="4526942"/>
            <a:ext cx="5224597" cy="100300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IE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Way forward: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more research with adequate methodology</a:t>
            </a:r>
          </a:p>
        </p:txBody>
      </p:sp>
      <p:sp>
        <p:nvSpPr>
          <p:cNvPr id="9" name="Pfeil: nach links gekrümmt 8">
            <a:extLst>
              <a:ext uri="{FF2B5EF4-FFF2-40B4-BE49-F238E27FC236}">
                <a16:creationId xmlns:a16="http://schemas.microsoft.com/office/drawing/2014/main" id="{137D4357-4423-4D5B-CB25-F88D63873EE4}"/>
              </a:ext>
            </a:extLst>
          </p:cNvPr>
          <p:cNvSpPr/>
          <p:nvPr/>
        </p:nvSpPr>
        <p:spPr>
          <a:xfrm rot="20455666">
            <a:off x="10680163" y="3050598"/>
            <a:ext cx="688686" cy="1976185"/>
          </a:xfrm>
          <a:prstGeom prst="curved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2" name="Pfeil: nach rechts 1">
            <a:extLst>
              <a:ext uri="{FF2B5EF4-FFF2-40B4-BE49-F238E27FC236}">
                <a16:creationId xmlns:a16="http://schemas.microsoft.com/office/drawing/2014/main" id="{37E11C5E-147E-1012-95AB-82820B1E4CE6}"/>
              </a:ext>
            </a:extLst>
          </p:cNvPr>
          <p:cNvSpPr/>
          <p:nvPr/>
        </p:nvSpPr>
        <p:spPr>
          <a:xfrm rot="353607">
            <a:off x="5189419" y="1970847"/>
            <a:ext cx="1323704" cy="132583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AC19A433-2F3A-B547-0EBA-862590818AA9}"/>
              </a:ext>
            </a:extLst>
          </p:cNvPr>
          <p:cNvSpPr/>
          <p:nvPr/>
        </p:nvSpPr>
        <p:spPr>
          <a:xfrm rot="165137" flipH="1">
            <a:off x="4693627" y="3653007"/>
            <a:ext cx="1821326" cy="105306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4224A37E-57F2-9A97-8012-35FF30140DED}"/>
              </a:ext>
            </a:extLst>
          </p:cNvPr>
          <p:cNvSpPr/>
          <p:nvPr/>
        </p:nvSpPr>
        <p:spPr>
          <a:xfrm>
            <a:off x="882646" y="3321729"/>
            <a:ext cx="3759242" cy="767861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3E9B1325-1037-6C15-5249-F2BD38B1CC5F}"/>
              </a:ext>
            </a:extLst>
          </p:cNvPr>
          <p:cNvSpPr/>
          <p:nvPr/>
        </p:nvSpPr>
        <p:spPr>
          <a:xfrm>
            <a:off x="2538101" y="4349976"/>
            <a:ext cx="3066189" cy="2355829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sz="1800"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Data to be utilised:</a:t>
            </a:r>
            <a:endParaRPr lang="en-IE">
              <a:solidFill>
                <a:schemeClr val="bg1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180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IE" sz="180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archaeology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IE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palaeoclimatology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IE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palaeogenetics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IE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‘linguistic archaeology’</a:t>
            </a:r>
          </a:p>
        </p:txBody>
      </p:sp>
      <p:sp>
        <p:nvSpPr>
          <p:cNvPr id="11" name="Pfeil: nach rechts 10">
            <a:extLst>
              <a:ext uri="{FF2B5EF4-FFF2-40B4-BE49-F238E27FC236}">
                <a16:creationId xmlns:a16="http://schemas.microsoft.com/office/drawing/2014/main" id="{6D6B0371-97C9-0390-8E24-7DED2A4DC939}"/>
              </a:ext>
            </a:extLst>
          </p:cNvPr>
          <p:cNvSpPr/>
          <p:nvPr/>
        </p:nvSpPr>
        <p:spPr>
          <a:xfrm rot="20925258">
            <a:off x="5660320" y="5427506"/>
            <a:ext cx="1323704" cy="132583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Pfeil: nach rechts 13">
            <a:extLst>
              <a:ext uri="{FF2B5EF4-FFF2-40B4-BE49-F238E27FC236}">
                <a16:creationId xmlns:a16="http://schemas.microsoft.com/office/drawing/2014/main" id="{5C3BAE00-AB7D-D548-4F20-4CB4356922FA}"/>
              </a:ext>
            </a:extLst>
          </p:cNvPr>
          <p:cNvSpPr/>
          <p:nvPr/>
        </p:nvSpPr>
        <p:spPr>
          <a:xfrm rot="1059189">
            <a:off x="4672721" y="4190716"/>
            <a:ext cx="1897783" cy="98595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2142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fik 23">
            <a:extLst>
              <a:ext uri="{FF2B5EF4-FFF2-40B4-BE49-F238E27FC236}">
                <a16:creationId xmlns:a16="http://schemas.microsoft.com/office/drawing/2014/main" id="{9579B31B-A329-0E93-DBA6-CF831C5774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686"/>
          <a:stretch/>
        </p:blipFill>
        <p:spPr>
          <a:xfrm>
            <a:off x="5106154" y="3016665"/>
            <a:ext cx="7101638" cy="3041369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543050" y="0"/>
            <a:ext cx="10648950" cy="548680"/>
          </a:xfrm>
          <a:prstGeom prst="rect">
            <a:avLst/>
          </a:prstGeom>
          <a:solidFill>
            <a:srgbClr val="9BBB59">
              <a:lumMod val="5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0000" algn="r">
              <a:defRPr/>
            </a:pPr>
            <a:r>
              <a:rPr lang="en-IE" sz="2800">
                <a:solidFill>
                  <a:sysClr val="window" lastClr="FFFFFF"/>
                </a:solidFill>
                <a:latin typeface="Calibri"/>
              </a:rPr>
              <a:t>III. Late Iron Age: Homogenisation of Irish?	</a:t>
            </a:r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84CB4E32-3256-436F-B201-1D9F1ACAD6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1" y="48127"/>
            <a:ext cx="1427659" cy="598187"/>
          </a:xfrm>
          <a:prstGeom prst="rect">
            <a:avLst/>
          </a:prstGeom>
        </p:spPr>
      </p:pic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ACFD528D-B2C5-B6DD-7BBF-5944F5988BB0}"/>
              </a:ext>
            </a:extLst>
          </p:cNvPr>
          <p:cNvSpPr/>
          <p:nvPr/>
        </p:nvSpPr>
        <p:spPr>
          <a:xfrm>
            <a:off x="7212321" y="4946598"/>
            <a:ext cx="844731" cy="431423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C09B5DA-D3DA-524A-B2FD-D33E1FA219C0}"/>
              </a:ext>
            </a:extLst>
          </p:cNvPr>
          <p:cNvSpPr txBox="1"/>
          <p:nvPr/>
        </p:nvSpPr>
        <p:spPr>
          <a:xfrm>
            <a:off x="6924667" y="4600709"/>
            <a:ext cx="13689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/>
              <a:t>‘Late Iron Age lull’</a:t>
            </a:r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9D4D2DA4-4493-9B23-4925-4D59242C4370}"/>
              </a:ext>
            </a:extLst>
          </p:cNvPr>
          <p:cNvSpPr/>
          <p:nvPr/>
        </p:nvSpPr>
        <p:spPr>
          <a:xfrm>
            <a:off x="8309456" y="4769438"/>
            <a:ext cx="139485" cy="1258768"/>
          </a:xfrm>
          <a:prstGeom prst="round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5D0D6FA3-3C8F-66ED-81E1-469C9712E3E7}"/>
              </a:ext>
            </a:extLst>
          </p:cNvPr>
          <p:cNvSpPr txBox="1"/>
          <p:nvPr/>
        </p:nvSpPr>
        <p:spPr>
          <a:xfrm>
            <a:off x="8133811" y="6082012"/>
            <a:ext cx="1567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/>
              <a:t>mid-6</a:t>
            </a:r>
            <a:r>
              <a:rPr lang="en-IE" sz="1200" baseline="30000"/>
              <a:t>th</a:t>
            </a:r>
            <a:r>
              <a:rPr lang="en-IE" sz="1200"/>
              <a:t> cent. plateau </a:t>
            </a:r>
            <a:r>
              <a:rPr lang="en-IE" sz="1200" b="1"/>
              <a:t>climate disaster, epidemic</a:t>
            </a:r>
          </a:p>
        </p:txBody>
      </p:sp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7B809B5B-9948-FFCC-DB0B-1450D08B1840}"/>
              </a:ext>
            </a:extLst>
          </p:cNvPr>
          <p:cNvSpPr/>
          <p:nvPr/>
        </p:nvSpPr>
        <p:spPr>
          <a:xfrm>
            <a:off x="9770529" y="3443546"/>
            <a:ext cx="449817" cy="2616993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039AAFD2-28FF-589F-9C76-FB6351D5D2DC}"/>
              </a:ext>
            </a:extLst>
          </p:cNvPr>
          <p:cNvSpPr txBox="1"/>
          <p:nvPr/>
        </p:nvSpPr>
        <p:spPr>
          <a:xfrm>
            <a:off x="9688287" y="6090558"/>
            <a:ext cx="1894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/>
              <a:t>early modern spike</a:t>
            </a:r>
          </a:p>
          <a:p>
            <a:r>
              <a:rPr lang="en-IE" sz="1200" b="1"/>
              <a:t>death of the Irish language</a:t>
            </a:r>
          </a:p>
        </p:txBody>
      </p:sp>
      <p:sp>
        <p:nvSpPr>
          <p:cNvPr id="21" name="Rechteck: abgerundete Ecken 20">
            <a:extLst>
              <a:ext uri="{FF2B5EF4-FFF2-40B4-BE49-F238E27FC236}">
                <a16:creationId xmlns:a16="http://schemas.microsoft.com/office/drawing/2014/main" id="{75729D9E-CD92-B569-B4DD-93FAF8E91543}"/>
              </a:ext>
            </a:extLst>
          </p:cNvPr>
          <p:cNvSpPr/>
          <p:nvPr/>
        </p:nvSpPr>
        <p:spPr>
          <a:xfrm>
            <a:off x="8224032" y="4416043"/>
            <a:ext cx="449817" cy="888652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33563753-179B-0E03-9DFA-4D9889434502}"/>
              </a:ext>
            </a:extLst>
          </p:cNvPr>
          <p:cNvSpPr txBox="1"/>
          <p:nvPr/>
        </p:nvSpPr>
        <p:spPr>
          <a:xfrm>
            <a:off x="8070247" y="3769712"/>
            <a:ext cx="1543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/>
              <a:t>early medieval spike</a:t>
            </a:r>
          </a:p>
          <a:p>
            <a:r>
              <a:rPr lang="en-IE" sz="1200" b="1"/>
              <a:t>death of pre-Celtic language?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AE7BB3F1-8FC1-F696-58D9-A5EBA1B829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9799" y="2467109"/>
            <a:ext cx="1971675" cy="676275"/>
          </a:xfrm>
          <a:prstGeom prst="rect">
            <a:avLst/>
          </a:prstGeom>
        </p:spPr>
      </p:pic>
      <p:sp>
        <p:nvSpPr>
          <p:cNvPr id="29" name="Rechteck: abgerundete Ecken 28">
            <a:extLst>
              <a:ext uri="{FF2B5EF4-FFF2-40B4-BE49-F238E27FC236}">
                <a16:creationId xmlns:a16="http://schemas.microsoft.com/office/drawing/2014/main" id="{8C3CFFCB-6C9B-6A8C-38BA-CCB844DB0999}"/>
              </a:ext>
            </a:extLst>
          </p:cNvPr>
          <p:cNvSpPr/>
          <p:nvPr/>
        </p:nvSpPr>
        <p:spPr>
          <a:xfrm>
            <a:off x="209553" y="786783"/>
            <a:ext cx="4754071" cy="516963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sz="1800"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 model for the homogenisation of Irish</a:t>
            </a:r>
            <a:endParaRPr lang="en-IE">
              <a:solidFill>
                <a:schemeClr val="bg1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180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i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Great Upheaval of the Phonological System </a:t>
            </a:r>
            <a:r>
              <a:rPr lang="en-US" sz="180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(GUPS) in 5</a:t>
            </a:r>
            <a:r>
              <a:rPr lang="en-US" sz="1800" baseline="3000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80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-6</a:t>
            </a:r>
            <a:r>
              <a:rPr lang="en-US" sz="1800" baseline="3000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80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c. </a:t>
            </a:r>
            <a:r>
              <a:rPr lang="en-US" sz="1800" cap="small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a.d</a:t>
            </a:r>
            <a:r>
              <a:rPr lang="en-US" sz="180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caused by rapid language shift?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pre-Celtic surviving in Ireland in 5</a:t>
            </a:r>
            <a:r>
              <a:rPr lang="en-US" sz="1800" baseline="3000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80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c. </a:t>
            </a:r>
            <a:r>
              <a:rPr lang="en-US" cap="small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a.d</a:t>
            </a:r>
            <a:r>
              <a:rPr lang="en-US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(Schrijver 2000, 2005)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external factors: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mid-6th century famine</a:t>
            </a:r>
            <a:endParaRPr lang="en-IE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and epidemics</a:t>
            </a:r>
          </a:p>
          <a:p>
            <a:pPr lvl="1">
              <a:spcAft>
                <a:spcPts val="600"/>
              </a:spcAft>
            </a:pPr>
            <a:endParaRPr lang="en-IE" sz="180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  <a:p>
            <a:pPr marL="742950" lvl="1" indent="-285750">
              <a:spcAft>
                <a:spcPts val="600"/>
              </a:spcAft>
              <a:buFont typeface="Wingdings 3" panose="05040102010807070707" pitchFamily="18" charset="2"/>
              <a:buChar char=""/>
            </a:pPr>
            <a:r>
              <a:rPr lang="en-IE" sz="180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internal unrest &amp; mobility </a:t>
            </a:r>
          </a:p>
          <a:p>
            <a:pPr marL="1200150" lvl="2" indent="-285750">
              <a:spcAft>
                <a:spcPts val="600"/>
              </a:spcAft>
              <a:buFont typeface="Wingdings 3" panose="05040102010807070707" pitchFamily="18" charset="2"/>
              <a:buChar char=""/>
            </a:pPr>
            <a:r>
              <a:rPr lang="en-IE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linguistic leveling</a:t>
            </a:r>
            <a:endParaRPr lang="en-US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803A5468-2F7E-4B51-44F1-BEB9B053C009}"/>
              </a:ext>
            </a:extLst>
          </p:cNvPr>
          <p:cNvSpPr txBox="1"/>
          <p:nvPr/>
        </p:nvSpPr>
        <p:spPr>
          <a:xfrm>
            <a:off x="4058190" y="6355417"/>
            <a:ext cx="3681148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1600"/>
              <a:t>Graph: R. McLaughlin, </a:t>
            </a:r>
            <a:r>
              <a:rPr lang="en-IE" sz="1600" i="1"/>
              <a:t>Emania</a:t>
            </a:r>
            <a:r>
              <a:rPr lang="en-IE" sz="1600"/>
              <a:t> 2020: 24</a:t>
            </a:r>
          </a:p>
        </p:txBody>
      </p:sp>
    </p:spTree>
    <p:extLst>
      <p:ext uri="{BB962C8B-B14F-4D97-AF65-F5344CB8AC3E}">
        <p14:creationId xmlns:p14="http://schemas.microsoft.com/office/powerpoint/2010/main" val="75492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6" grpId="0" animBg="1"/>
      <p:bldP spid="17" grpId="0"/>
      <p:bldP spid="18" grpId="0" animBg="1"/>
      <p:bldP spid="19" grpId="0"/>
      <p:bldP spid="21" grpId="0" animBg="1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1543050" y="0"/>
            <a:ext cx="10648950" cy="548680"/>
          </a:xfrm>
          <a:prstGeom prst="rect">
            <a:avLst/>
          </a:prstGeom>
          <a:solidFill>
            <a:srgbClr val="9BBB59">
              <a:lumMod val="5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0000" algn="r">
              <a:defRPr/>
            </a:pPr>
            <a:r>
              <a:rPr lang="en-IE" sz="2800">
                <a:solidFill>
                  <a:sysClr val="window" lastClr="FFFFFF"/>
                </a:solidFill>
                <a:latin typeface="Calibri"/>
              </a:rPr>
              <a:t>Models of language spread	</a:t>
            </a:r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84CB4E32-3256-436F-B201-1D9F1ACAD6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1" y="48127"/>
            <a:ext cx="1427659" cy="598187"/>
          </a:xfrm>
          <a:prstGeom prst="rect">
            <a:avLst/>
          </a:prstGeom>
        </p:spPr>
      </p:pic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B2BFD917-3BA0-3712-C4E4-90619ABAD6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179" y="1998963"/>
            <a:ext cx="2222925" cy="1724486"/>
          </a:xfrm>
          <a:prstGeom prst="rect">
            <a:avLst/>
          </a:prstGeom>
        </p:spPr>
      </p:pic>
      <p:pic>
        <p:nvPicPr>
          <p:cNvPr id="10" name="Grafik 9" descr="Ein Bild, das Text enthält.&#10;&#10;Automatisch generierte Beschreibung">
            <a:extLst>
              <a:ext uri="{FF2B5EF4-FFF2-40B4-BE49-F238E27FC236}">
                <a16:creationId xmlns:a16="http://schemas.microsoft.com/office/drawing/2014/main" id="{7B6BB700-99BD-2491-B531-7AD48E65FA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831" y="1923805"/>
            <a:ext cx="2421905" cy="1729141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8A0A4970-9CC8-0599-0B05-41AFEFCB3354}"/>
              </a:ext>
            </a:extLst>
          </p:cNvPr>
          <p:cNvSpPr/>
          <p:nvPr/>
        </p:nvSpPr>
        <p:spPr>
          <a:xfrm>
            <a:off x="3141133" y="1348376"/>
            <a:ext cx="2880000" cy="2880000"/>
          </a:xfrm>
          <a:prstGeom prst="ellipse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/>
              <a:t>Linguistics</a:t>
            </a:r>
            <a:endParaRPr lang="en-IE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59111611-9C51-9AAE-5120-8385342D1508}"/>
              </a:ext>
            </a:extLst>
          </p:cNvPr>
          <p:cNvSpPr/>
          <p:nvPr/>
        </p:nvSpPr>
        <p:spPr>
          <a:xfrm>
            <a:off x="5533565" y="1348376"/>
            <a:ext cx="2880000" cy="2880000"/>
          </a:xfrm>
          <a:prstGeom prst="ellipse">
            <a:avLst/>
          </a:prstGeom>
          <a:solidFill>
            <a:schemeClr val="accent5">
              <a:alpha val="5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/>
              <a:t>Archaeology</a:t>
            </a:r>
            <a:endParaRPr lang="en-IE"/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866400DF-D3F8-F02B-9B46-B8DC7CE81AF0}"/>
              </a:ext>
            </a:extLst>
          </p:cNvPr>
          <p:cNvSpPr txBox="1"/>
          <p:nvPr/>
        </p:nvSpPr>
        <p:spPr>
          <a:xfrm>
            <a:off x="7795022" y="4251067"/>
            <a:ext cx="3939858" cy="5847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AT" sz="1600" b="1">
                <a:solidFill>
                  <a:schemeClr val="bg1">
                    <a:lumMod val="50000"/>
                  </a:schemeClr>
                </a:solidFill>
              </a:rPr>
              <a:t>Uneasy bedfellows</a:t>
            </a:r>
            <a:endParaRPr lang="pt-BR" sz="160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600" b="0" i="1">
                <a:solidFill>
                  <a:schemeClr val="bg1">
                    <a:lumMod val="50000"/>
                  </a:schemeClr>
                </a:solidFill>
                <a:effectLst/>
                <a:latin typeface="normal"/>
              </a:rPr>
              <a:t>The Táin. Pillow talk</a:t>
            </a:r>
            <a:r>
              <a:rPr lang="en-US" sz="1600" b="0" i="0">
                <a:solidFill>
                  <a:schemeClr val="bg1">
                    <a:lumMod val="50000"/>
                  </a:schemeClr>
                </a:solidFill>
                <a:effectLst/>
                <a:latin typeface="normal"/>
              </a:rPr>
              <a:t>, Louis le Brocquy (1969)</a:t>
            </a:r>
            <a:endParaRPr lang="en-IE" sz="160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7037E-7 L -0.06758 -0.0034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85" y="-18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48148E-6 L -0.06667 -0.0027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-13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48148E-6 L 0.09935 0.0046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1" y="23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48148E-6 L 0.10091 0.0023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9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8B782F-EB03-0635-7110-C736295CE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98" y="557226"/>
            <a:ext cx="12195597" cy="6309721"/>
          </a:xfrm>
          <a:prstGeom prst="rect">
            <a:avLst/>
          </a:prstGeom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950234" y="5320030"/>
            <a:ext cx="2743200" cy="365125"/>
          </a:xfrm>
        </p:spPr>
        <p:txBody>
          <a:bodyPr/>
          <a:lstStyle/>
          <a:p>
            <a:fld id="{317D0C5B-6CB5-4A26-A7A8-230085838A7D}" type="slidenum">
              <a:rPr lang="en-IE" smtClean="0"/>
              <a:pPr/>
              <a:t>20</a:t>
            </a:fld>
            <a:endParaRPr lang="en-IE"/>
          </a:p>
        </p:txBody>
      </p:sp>
      <p:pic>
        <p:nvPicPr>
          <p:cNvPr id="9" name="Picture 10">
            <a:extLst>
              <a:ext uri="{FF2B5EF4-FFF2-40B4-BE49-F238E27FC236}">
                <a16:creationId xmlns:a16="http://schemas.microsoft.com/office/drawing/2014/main" id="{8754B31C-82CE-4529-A64A-5802C4C2CE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1" y="48127"/>
            <a:ext cx="1427659" cy="59818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CD98B188-734A-4761-B3E7-AC9ED8A4256D}"/>
              </a:ext>
            </a:extLst>
          </p:cNvPr>
          <p:cNvSpPr txBox="1">
            <a:spLocks/>
          </p:cNvSpPr>
          <p:nvPr/>
        </p:nvSpPr>
        <p:spPr>
          <a:xfrm>
            <a:off x="1543050" y="0"/>
            <a:ext cx="10648950" cy="548680"/>
          </a:xfrm>
          <a:prstGeom prst="rect">
            <a:avLst/>
          </a:prstGeom>
          <a:solidFill>
            <a:srgbClr val="9BBB59">
              <a:lumMod val="5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0000" algn="r">
              <a:defRPr/>
            </a:pPr>
            <a:r>
              <a:rPr lang="en-IE" sz="2800">
                <a:solidFill>
                  <a:sysClr val="window" lastClr="FFFFFF"/>
                </a:solidFill>
                <a:latin typeface="Calibri"/>
              </a:rPr>
              <a:t>	</a:t>
            </a: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7096C48D-5F88-5E5E-6AC4-1C997CF29AF0}"/>
              </a:ext>
            </a:extLst>
          </p:cNvPr>
          <p:cNvSpPr/>
          <p:nvPr/>
        </p:nvSpPr>
        <p:spPr>
          <a:xfrm>
            <a:off x="8816066" y="3091544"/>
            <a:ext cx="3203228" cy="263765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D36F41FE-45D5-488A-935C-F08206B66ADE}"/>
              </a:ext>
            </a:extLst>
          </p:cNvPr>
          <p:cNvSpPr txBox="1"/>
          <p:nvPr/>
        </p:nvSpPr>
        <p:spPr>
          <a:xfrm>
            <a:off x="8950234" y="3347011"/>
            <a:ext cx="306906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IE" sz="1800"/>
              <a:t>Prof. David Stifter MRIA</a:t>
            </a:r>
          </a:p>
          <a:p>
            <a:pPr algn="l">
              <a:lnSpc>
                <a:spcPct val="90000"/>
              </a:lnSpc>
            </a:pPr>
            <a:br>
              <a:rPr lang="en-IE" sz="1800"/>
            </a:br>
            <a:r>
              <a:rPr lang="en-IE" sz="1800"/>
              <a:t>Dept. of Old and Middle Irish</a:t>
            </a:r>
          </a:p>
          <a:p>
            <a:pPr algn="l">
              <a:lnSpc>
                <a:spcPct val="90000"/>
              </a:lnSpc>
            </a:pPr>
            <a:r>
              <a:rPr lang="en-IE" sz="1800"/>
              <a:t>School of Celtic</a:t>
            </a:r>
          </a:p>
          <a:p>
            <a:pPr>
              <a:lnSpc>
                <a:spcPct val="90000"/>
              </a:lnSpc>
            </a:pPr>
            <a:r>
              <a:rPr lang="en-IE"/>
              <a:t>Maynooth </a:t>
            </a:r>
            <a:r>
              <a:rPr lang="en-IE" sz="1800"/>
              <a:t>University</a:t>
            </a:r>
          </a:p>
          <a:p>
            <a:pPr algn="l">
              <a:lnSpc>
                <a:spcPct val="90000"/>
              </a:lnSpc>
            </a:pPr>
            <a:endParaRPr lang="en-IE" sz="180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1ABF32B-CA81-0513-1303-BFE6C14C0AD5}"/>
              </a:ext>
            </a:extLst>
          </p:cNvPr>
          <p:cNvSpPr txBox="1"/>
          <p:nvPr/>
        </p:nvSpPr>
        <p:spPr>
          <a:xfrm>
            <a:off x="9508561" y="4712157"/>
            <a:ext cx="26014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>
                <a:hlinkClick r:id="rId5"/>
              </a:rPr>
              <a:t>david.stifter@mu.ie</a:t>
            </a:r>
            <a:endParaRPr lang="en-IE"/>
          </a:p>
          <a:p>
            <a:pPr algn="l"/>
            <a:endParaRPr lang="en-IE"/>
          </a:p>
          <a:p>
            <a:pPr algn="l"/>
            <a:r>
              <a:rPr lang="en-IE"/>
              <a:t>@chronhib</a:t>
            </a: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937E911E-6103-98BF-BF99-CA6BFD79E6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40928" y="5173822"/>
            <a:ext cx="453741" cy="384936"/>
          </a:xfrm>
          <a:prstGeom prst="rect">
            <a:avLst/>
          </a:prstGeom>
        </p:spPr>
      </p:pic>
      <p:sp>
        <p:nvSpPr>
          <p:cNvPr id="12" name="TextBox 3">
            <a:extLst>
              <a:ext uri="{FF2B5EF4-FFF2-40B4-BE49-F238E27FC236}">
                <a16:creationId xmlns:a16="http://schemas.microsoft.com/office/drawing/2014/main" id="{5C21C02B-C01A-1340-DA86-07FCE966F9D9}"/>
              </a:ext>
            </a:extLst>
          </p:cNvPr>
          <p:cNvSpPr txBox="1"/>
          <p:nvPr/>
        </p:nvSpPr>
        <p:spPr>
          <a:xfrm>
            <a:off x="7845944" y="6125767"/>
            <a:ext cx="4264044" cy="5847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bg1">
                    <a:lumMod val="50000"/>
                  </a:schemeClr>
                </a:solidFill>
              </a:rPr>
              <a:t>Population growth</a:t>
            </a:r>
          </a:p>
          <a:p>
            <a:r>
              <a:rPr lang="en-US" sz="1600" b="0" i="1">
                <a:solidFill>
                  <a:schemeClr val="bg1">
                    <a:lumMod val="50000"/>
                  </a:schemeClr>
                </a:solidFill>
                <a:effectLst/>
                <a:latin typeface="normal"/>
              </a:rPr>
              <a:t>The Táin. Army massing</a:t>
            </a:r>
            <a:r>
              <a:rPr lang="en-US" sz="1600" b="0" i="0">
                <a:solidFill>
                  <a:schemeClr val="bg1">
                    <a:lumMod val="50000"/>
                  </a:schemeClr>
                </a:solidFill>
                <a:effectLst/>
                <a:latin typeface="normal"/>
              </a:rPr>
              <a:t>, Louis le Brocquy (1969)</a:t>
            </a:r>
            <a:endParaRPr lang="en-IE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771C064E-AD47-5FF4-AD72-025BE21C51EB}"/>
              </a:ext>
            </a:extLst>
          </p:cNvPr>
          <p:cNvSpPr/>
          <p:nvPr/>
        </p:nvSpPr>
        <p:spPr>
          <a:xfrm>
            <a:off x="4140162" y="783463"/>
            <a:ext cx="3911675" cy="2758594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4000">
                <a:solidFill>
                  <a:schemeClr val="tx1"/>
                </a:solidFill>
                <a:latin typeface="+mn-lt"/>
              </a:rPr>
              <a:t>Ad·tlochur</a:t>
            </a:r>
            <a:br>
              <a:rPr lang="en-IE" sz="4000">
                <a:solidFill>
                  <a:schemeClr val="tx1"/>
                </a:solidFill>
                <a:latin typeface="+mn-lt"/>
              </a:rPr>
            </a:br>
            <a:r>
              <a:rPr lang="en-IE" sz="4000">
                <a:solidFill>
                  <a:schemeClr val="tx1"/>
                </a:solidFill>
                <a:latin typeface="+mn-lt"/>
              </a:rPr>
              <a:t>indithim dúib!</a:t>
            </a:r>
            <a:br>
              <a:rPr lang="en-IE" sz="4400">
                <a:solidFill>
                  <a:schemeClr val="tx1"/>
                </a:solidFill>
                <a:latin typeface="+mn-lt"/>
              </a:rPr>
            </a:br>
            <a:endParaRPr lang="en-IE" sz="1600">
              <a:solidFill>
                <a:schemeClr val="tx1"/>
              </a:solidFill>
              <a:latin typeface="+mn-lt"/>
            </a:endParaRPr>
          </a:p>
          <a:p>
            <a:pPr algn="ctr"/>
            <a:r>
              <a:rPr lang="en-IE" sz="2800" b="1">
                <a:solidFill>
                  <a:schemeClr val="tx1"/>
                </a:solidFill>
              </a:rPr>
              <a:t>Thank you very much </a:t>
            </a:r>
            <a:br>
              <a:rPr lang="en-IE" sz="2800" b="1">
                <a:solidFill>
                  <a:schemeClr val="tx1"/>
                </a:solidFill>
              </a:rPr>
            </a:br>
            <a:r>
              <a:rPr lang="en-IE" sz="2800" b="1">
                <a:solidFill>
                  <a:schemeClr val="tx1"/>
                </a:solidFill>
              </a:rPr>
              <a:t>for your attention</a:t>
            </a:r>
            <a:endParaRPr lang="en-IE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>
            <a:extLst>
              <a:ext uri="{FF2B5EF4-FFF2-40B4-BE49-F238E27FC236}">
                <a16:creationId xmlns:a16="http://schemas.microsoft.com/office/drawing/2014/main" id="{8A0A4970-9CC8-0599-0B05-41AFEFCB3354}"/>
              </a:ext>
            </a:extLst>
          </p:cNvPr>
          <p:cNvSpPr/>
          <p:nvPr/>
        </p:nvSpPr>
        <p:spPr>
          <a:xfrm>
            <a:off x="3141133" y="1348376"/>
            <a:ext cx="2880000" cy="2880000"/>
          </a:xfrm>
          <a:prstGeom prst="ellipse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/>
              <a:t>Linguistics</a:t>
            </a:r>
            <a:endParaRPr lang="en-IE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59111611-9C51-9AAE-5120-8385342D1508}"/>
              </a:ext>
            </a:extLst>
          </p:cNvPr>
          <p:cNvSpPr/>
          <p:nvPr/>
        </p:nvSpPr>
        <p:spPr>
          <a:xfrm>
            <a:off x="5533565" y="1348376"/>
            <a:ext cx="2880000" cy="2880000"/>
          </a:xfrm>
          <a:prstGeom prst="ellipse">
            <a:avLst/>
          </a:prstGeom>
          <a:solidFill>
            <a:schemeClr val="accent5">
              <a:alpha val="5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/>
              <a:t>Archaeology</a:t>
            </a:r>
            <a:endParaRPr lang="en-IE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543050" y="0"/>
            <a:ext cx="10648950" cy="548680"/>
          </a:xfrm>
          <a:prstGeom prst="rect">
            <a:avLst/>
          </a:prstGeom>
          <a:solidFill>
            <a:srgbClr val="9BBB59">
              <a:lumMod val="5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0000" algn="r">
              <a:defRPr/>
            </a:pPr>
            <a:r>
              <a:rPr lang="en-IE" sz="2800">
                <a:solidFill>
                  <a:sysClr val="window" lastClr="FFFFFF"/>
                </a:solidFill>
                <a:latin typeface="Calibri"/>
              </a:rPr>
              <a:t>Models of language spread	</a:t>
            </a:r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84CB4E32-3256-436F-B201-1D9F1ACAD6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1" y="48127"/>
            <a:ext cx="1427659" cy="598187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1D6B13D0-1728-B760-C5B8-62B94EB647D3}"/>
              </a:ext>
            </a:extLst>
          </p:cNvPr>
          <p:cNvSpPr/>
          <p:nvPr/>
        </p:nvSpPr>
        <p:spPr>
          <a:xfrm>
            <a:off x="4337349" y="2068048"/>
            <a:ext cx="2880000" cy="2880000"/>
          </a:xfrm>
          <a:prstGeom prst="ellipse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2800"/>
              <a:t>Genetics</a:t>
            </a:r>
            <a:endParaRPr lang="en-IE"/>
          </a:p>
        </p:txBody>
      </p:sp>
      <p:sp>
        <p:nvSpPr>
          <p:cNvPr id="3" name="Pfeil: nach links und rechts 2">
            <a:extLst>
              <a:ext uri="{FF2B5EF4-FFF2-40B4-BE49-F238E27FC236}">
                <a16:creationId xmlns:a16="http://schemas.microsoft.com/office/drawing/2014/main" id="{82017A81-CDBF-9468-8847-357D20706126}"/>
              </a:ext>
            </a:extLst>
          </p:cNvPr>
          <p:cNvSpPr/>
          <p:nvPr/>
        </p:nvSpPr>
        <p:spPr>
          <a:xfrm rot="3223746">
            <a:off x="4791979" y="3563698"/>
            <a:ext cx="1152834" cy="179390"/>
          </a:xfrm>
          <a:prstGeom prst="left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50DB081F-0E11-BD81-C1F5-D5A144B82D0C}"/>
              </a:ext>
            </a:extLst>
          </p:cNvPr>
          <p:cNvSpPr/>
          <p:nvPr/>
        </p:nvSpPr>
        <p:spPr>
          <a:xfrm>
            <a:off x="6924583" y="4372693"/>
            <a:ext cx="5122416" cy="234770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Aft>
                <a:spcPts val="600"/>
              </a:spcAft>
            </a:pPr>
            <a:r>
              <a:rPr lang="de-AT">
                <a:solidFill>
                  <a:srgbClr val="787878"/>
                </a:solidFill>
              </a:rPr>
              <a:t>Genetic data:</a:t>
            </a:r>
            <a:endParaRPr lang="en-US">
              <a:solidFill>
                <a:srgbClr val="787878"/>
              </a:solidFill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>
                <a:solidFill>
                  <a:schemeClr val="tx1"/>
                </a:solidFill>
              </a:rPr>
              <a:t>better proxy for language spread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>
                <a:solidFill>
                  <a:schemeClr val="tx1"/>
                </a:solidFill>
              </a:rPr>
              <a:t>aDNA anchors populations in time and space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i="1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>
                <a:solidFill>
                  <a:schemeClr val="tx1"/>
                </a:solidFill>
              </a:rPr>
              <a:t>Any theory about prehistoric language distribution is speculation.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i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94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1543050" y="0"/>
            <a:ext cx="10648950" cy="548680"/>
          </a:xfrm>
          <a:prstGeom prst="rect">
            <a:avLst/>
          </a:prstGeom>
          <a:solidFill>
            <a:srgbClr val="9BBB59">
              <a:lumMod val="5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0000" algn="r">
              <a:defRPr/>
            </a:pPr>
            <a:r>
              <a:rPr lang="en-IE" sz="2800">
                <a:solidFill>
                  <a:sysClr val="window" lastClr="FFFFFF"/>
                </a:solidFill>
                <a:latin typeface="Calibri"/>
              </a:rPr>
              <a:t>Outline</a:t>
            </a:r>
            <a:r>
              <a:rPr lang="en-IE" sz="2800" i="1">
                <a:solidFill>
                  <a:sysClr val="window" lastClr="FFFFFF"/>
                </a:solidFill>
                <a:latin typeface="Calibri"/>
              </a:rPr>
              <a:t>	</a:t>
            </a:r>
            <a:r>
              <a:rPr lang="en-IE" sz="2800">
                <a:solidFill>
                  <a:sysClr val="window" lastClr="FFFFFF"/>
                </a:solidFill>
                <a:latin typeface="Calibri"/>
              </a:rPr>
              <a:t>	</a:t>
            </a:r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84CB4E32-3256-436F-B201-1D9F1ACAD6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1" y="48127"/>
            <a:ext cx="1427659" cy="598187"/>
          </a:xfrm>
          <a:prstGeom prst="rect">
            <a:avLst/>
          </a:prstGeom>
        </p:spPr>
      </p:pic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FFFD2746-EBA8-4A9C-50CE-157420DA6D2E}"/>
              </a:ext>
            </a:extLst>
          </p:cNvPr>
          <p:cNvSpPr/>
          <p:nvPr/>
        </p:nvSpPr>
        <p:spPr>
          <a:xfrm>
            <a:off x="774866" y="1212228"/>
            <a:ext cx="5949843" cy="221677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sz="1800"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Focus:</a:t>
            </a:r>
            <a:endParaRPr lang="en-IE">
              <a:solidFill>
                <a:schemeClr val="bg1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180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IE" sz="180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Early Bronze Age, Britain and Ireland (c. 2450–2000 </a:t>
            </a:r>
            <a:r>
              <a:rPr lang="en-IE" sz="1800" cap="small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b.c</a:t>
            </a:r>
            <a:r>
              <a:rPr lang="en-IE" sz="180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IE" sz="180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Late Bronze Age, Britain and Ireland (c. 1200–800 </a:t>
            </a:r>
            <a:r>
              <a:rPr lang="en-IE" sz="1800" cap="small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b.c</a:t>
            </a:r>
            <a:r>
              <a:rPr lang="en-IE" sz="180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IE" sz="180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Iron Age, Ireland (first half 1</a:t>
            </a:r>
            <a:r>
              <a:rPr lang="en-IE" sz="1800" baseline="3000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IE" sz="180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millennium </a:t>
            </a:r>
            <a:r>
              <a:rPr lang="en-IE" sz="1800" cap="small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a.d</a:t>
            </a:r>
            <a:r>
              <a:rPr lang="en-IE" sz="180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  <a:endParaRPr lang="pt-BR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712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2034" y="2033991"/>
            <a:ext cx="10247927" cy="1206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de-AT" sz="3600"/>
              <a:t>I. The Early Bronze Age</a:t>
            </a: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de-AT" sz="2400"/>
              <a:t>Britain and Ireland 2450-2000 </a:t>
            </a:r>
            <a:r>
              <a:rPr lang="de-AT" sz="2400" cap="small"/>
              <a:t>b.c</a:t>
            </a:r>
            <a:r>
              <a:rPr lang="de-AT" sz="2400"/>
              <a:t>.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543050" y="0"/>
            <a:ext cx="10648950" cy="548680"/>
          </a:xfrm>
          <a:prstGeom prst="rect">
            <a:avLst/>
          </a:prstGeom>
          <a:solidFill>
            <a:srgbClr val="9BBB59">
              <a:lumMod val="5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0000" algn="r">
              <a:defRPr/>
            </a:pPr>
            <a:r>
              <a:rPr lang="en-IE" sz="2800">
                <a:solidFill>
                  <a:sysClr val="window" lastClr="FFFFFF"/>
                </a:solidFill>
                <a:latin typeface="Calibri"/>
              </a:rPr>
              <a:t>	</a:t>
            </a:r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84CB4E32-3256-436F-B201-1D9F1ACAD6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1" y="48127"/>
            <a:ext cx="1427659" cy="59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446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1543050" y="0"/>
            <a:ext cx="10648950" cy="548680"/>
          </a:xfrm>
          <a:prstGeom prst="rect">
            <a:avLst/>
          </a:prstGeom>
          <a:solidFill>
            <a:srgbClr val="9BBB59">
              <a:lumMod val="5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0000" algn="r">
              <a:defRPr/>
            </a:pPr>
            <a:r>
              <a:rPr lang="en-IE" sz="2800">
                <a:solidFill>
                  <a:sysClr val="window" lastClr="FFFFFF"/>
                </a:solidFill>
                <a:latin typeface="Calibri"/>
              </a:rPr>
              <a:t>I. Early Bronze Age: Genetics	</a:t>
            </a:r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84CB4E32-3256-436F-B201-1D9F1ACAD6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1" y="48127"/>
            <a:ext cx="1427659" cy="59818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A1299B5-B2D0-01D1-BAA9-C8F0A74C8C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4658" y="3737503"/>
            <a:ext cx="5342276" cy="3002593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DF6CA380-FD0F-1489-D6DA-B25E6B377AE4}"/>
              </a:ext>
            </a:extLst>
          </p:cNvPr>
          <p:cNvSpPr txBox="1"/>
          <p:nvPr/>
        </p:nvSpPr>
        <p:spPr>
          <a:xfrm>
            <a:off x="3242768" y="6401542"/>
            <a:ext cx="3128699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1600"/>
              <a:t>Illustrations: Haak et al. 2015: 217</a:t>
            </a:r>
          </a:p>
        </p:txBody>
      </p:sp>
      <p:pic>
        <p:nvPicPr>
          <p:cNvPr id="1028" name="Picture 4" descr="Image">
            <a:extLst>
              <a:ext uri="{FF2B5EF4-FFF2-40B4-BE49-F238E27FC236}">
                <a16:creationId xmlns:a16="http://schemas.microsoft.com/office/drawing/2014/main" id="{BD92BD42-9CFE-2DDF-CD5F-A69FA6339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18" y="646314"/>
            <a:ext cx="5828758" cy="372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44DE4234-3BC9-1DD5-6F1E-ABA4E0FE73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4659" y="646314"/>
            <a:ext cx="5320208" cy="2986868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ED57EA67-904D-885C-6B3B-3066F3DA249C}"/>
              </a:ext>
            </a:extLst>
          </p:cNvPr>
          <p:cNvSpPr txBox="1"/>
          <p:nvPr/>
        </p:nvSpPr>
        <p:spPr>
          <a:xfrm>
            <a:off x="470518" y="4448533"/>
            <a:ext cx="3128699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1600"/>
              <a:t>Illustration: RGZM 2019</a:t>
            </a:r>
          </a:p>
        </p:txBody>
      </p:sp>
    </p:spTree>
    <p:extLst>
      <p:ext uri="{BB962C8B-B14F-4D97-AF65-F5344CB8AC3E}">
        <p14:creationId xmlns:p14="http://schemas.microsoft.com/office/powerpoint/2010/main" val="162982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1543050" y="0"/>
            <a:ext cx="10648950" cy="548680"/>
          </a:xfrm>
          <a:prstGeom prst="rect">
            <a:avLst/>
          </a:prstGeom>
          <a:solidFill>
            <a:srgbClr val="9BBB59">
              <a:lumMod val="5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0000" algn="r">
              <a:defRPr/>
            </a:pPr>
            <a:r>
              <a:rPr lang="en-IE" sz="2800">
                <a:solidFill>
                  <a:sysClr val="window" lastClr="FFFFFF"/>
                </a:solidFill>
                <a:latin typeface="Calibri"/>
              </a:rPr>
              <a:t>I. Early Bronze Age: Neolithic Early European Farmers	</a:t>
            </a:r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84CB4E32-3256-436F-B201-1D9F1ACAD6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1" y="48127"/>
            <a:ext cx="1427659" cy="598187"/>
          </a:xfrm>
          <a:prstGeom prst="rect">
            <a:avLst/>
          </a:prstGeom>
        </p:spPr>
      </p:pic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ECE24636-B607-15FE-5FCE-3DEB0726E3B5}"/>
              </a:ext>
            </a:extLst>
          </p:cNvPr>
          <p:cNvSpPr/>
          <p:nvPr/>
        </p:nvSpPr>
        <p:spPr>
          <a:xfrm>
            <a:off x="473026" y="1003176"/>
            <a:ext cx="6504823" cy="479394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sz="1800"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language of the Early European Farmers:</a:t>
            </a:r>
            <a:endParaRPr lang="en-IE">
              <a:solidFill>
                <a:schemeClr val="bg1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180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IE" sz="180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numerous loans into European languages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IE" sz="180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Schrijver 1997: formal criteria for identifying loans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bird names, agricultural products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E" i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IE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-prefix with </a:t>
            </a:r>
            <a:r>
              <a:rPr lang="en-IE" i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ablaut</a:t>
            </a:r>
            <a:r>
              <a:rPr lang="en-IE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-like behaviour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IE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Schrijver: </a:t>
            </a:r>
            <a:r>
              <a:rPr lang="en-US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‘language of the bird names’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‘</a:t>
            </a:r>
            <a:r>
              <a:rPr lang="en-US" i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-prefix language’ 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Stifter 2010: </a:t>
            </a:r>
            <a:r>
              <a:rPr lang="en-US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‘Avidic’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Schrijver 2018: related with Hattic, Minoan and Sumerian?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IE" sz="180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0829927-25C9-4F88-517B-D17F04201B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8253" y="1367161"/>
            <a:ext cx="4035798" cy="2549291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5DFFDDE5-75EE-F400-2EE2-122B136461AD}"/>
              </a:ext>
            </a:extLst>
          </p:cNvPr>
          <p:cNvSpPr txBox="1"/>
          <p:nvPr/>
        </p:nvSpPr>
        <p:spPr>
          <a:xfrm>
            <a:off x="7795021" y="4144531"/>
            <a:ext cx="4234221" cy="5847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AT" sz="1600" b="1">
                <a:solidFill>
                  <a:schemeClr val="bg1">
                    <a:lumMod val="50000"/>
                  </a:schemeClr>
                </a:solidFill>
              </a:rPr>
              <a:t>Birds</a:t>
            </a:r>
            <a:endParaRPr lang="pt-BR" sz="160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600" b="0" i="1">
                <a:solidFill>
                  <a:schemeClr val="bg1">
                    <a:lumMod val="50000"/>
                  </a:schemeClr>
                </a:solidFill>
                <a:effectLst/>
                <a:latin typeface="normal"/>
              </a:rPr>
              <a:t>The Táin. A flock of birds</a:t>
            </a:r>
            <a:r>
              <a:rPr lang="en-US" sz="1600" b="0" i="0">
                <a:solidFill>
                  <a:schemeClr val="bg1">
                    <a:lumMod val="50000"/>
                  </a:schemeClr>
                </a:solidFill>
                <a:effectLst/>
                <a:latin typeface="normal"/>
              </a:rPr>
              <a:t>, Louis le Brocquy (1969)</a:t>
            </a:r>
            <a:endParaRPr lang="en-IE" sz="160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69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1543050" y="0"/>
            <a:ext cx="10648950" cy="548680"/>
          </a:xfrm>
          <a:prstGeom prst="rect">
            <a:avLst/>
          </a:prstGeom>
          <a:solidFill>
            <a:srgbClr val="9BBB59">
              <a:lumMod val="5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0000" algn="r">
              <a:defRPr/>
            </a:pPr>
            <a:r>
              <a:rPr lang="en-IE" sz="2800">
                <a:solidFill>
                  <a:sysClr val="window" lastClr="FFFFFF"/>
                </a:solidFill>
                <a:latin typeface="Calibri"/>
              </a:rPr>
              <a:t>I. Early Bronze Age: Britain &amp; Ireland	</a:t>
            </a:r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84CB4E32-3256-436F-B201-1D9F1ACAD6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1" y="48127"/>
            <a:ext cx="1427659" cy="598187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502963EB-AE64-D050-95D3-A6B1B4B266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2480" y="646314"/>
            <a:ext cx="2921679" cy="605924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F323B5E7-31C1-9585-B789-62912C876C5B}"/>
              </a:ext>
            </a:extLst>
          </p:cNvPr>
          <p:cNvSpPr txBox="1"/>
          <p:nvPr/>
        </p:nvSpPr>
        <p:spPr>
          <a:xfrm>
            <a:off x="6096001" y="6336227"/>
            <a:ext cx="3116480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1600"/>
              <a:t>Illustration: Olalde et al. 2018: 193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27A0196-F658-47D0-17E0-DE914CCB16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862" y="1874526"/>
            <a:ext cx="6956008" cy="4119077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165B9E35-A209-F33D-BE94-62515EB705EB}"/>
              </a:ext>
            </a:extLst>
          </p:cNvPr>
          <p:cNvSpPr txBox="1"/>
          <p:nvPr/>
        </p:nvSpPr>
        <p:spPr>
          <a:xfrm>
            <a:off x="339862" y="6036861"/>
            <a:ext cx="2834461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1600"/>
              <a:t>Illustration: N. Patterson 2022</a:t>
            </a:r>
          </a:p>
        </p:txBody>
      </p:sp>
    </p:spTree>
    <p:extLst>
      <p:ext uri="{BB962C8B-B14F-4D97-AF65-F5344CB8AC3E}">
        <p14:creationId xmlns:p14="http://schemas.microsoft.com/office/powerpoint/2010/main" val="117650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5E71E183-B2E6-CEF9-8D20-FF7FB2D74D3A}"/>
              </a:ext>
            </a:extLst>
          </p:cNvPr>
          <p:cNvSpPr/>
          <p:nvPr/>
        </p:nvSpPr>
        <p:spPr>
          <a:xfrm>
            <a:off x="209553" y="786783"/>
            <a:ext cx="6617375" cy="5991389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sz="1800"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Hamito-Semtic a.k.a. Afro-Asiatic Substratum Hypothesis:</a:t>
            </a:r>
            <a:endParaRPr lang="en-IE">
              <a:solidFill>
                <a:schemeClr val="bg1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180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IE" sz="180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syntactic peculiarities of Insular Celtic is due to substratum effect of Hamito-Semitic-type predecessor language, e.g.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J. Pokorny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H. Wagner 1959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O. Gensler 1993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SE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G. Broderick 2013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AT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methodological critique, e.g.</a:t>
            </a:r>
            <a:endParaRPr lang="en-US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St. Hewitt 2007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SE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G. Isaac 2007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AT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 specific genetic link with Western Archipelago</a:t>
            </a:r>
            <a:endParaRPr lang="en-US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Moorjani et al. 2011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Cerezo et al. 2012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Botigué et al. 2013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543050" y="0"/>
            <a:ext cx="10648950" cy="548680"/>
          </a:xfrm>
          <a:prstGeom prst="rect">
            <a:avLst/>
          </a:prstGeom>
          <a:solidFill>
            <a:srgbClr val="9BBB59">
              <a:lumMod val="5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0000" algn="r">
              <a:defRPr/>
            </a:pPr>
            <a:r>
              <a:rPr lang="en-IE" sz="2800">
                <a:solidFill>
                  <a:sysClr val="window" lastClr="FFFFFF"/>
                </a:solidFill>
                <a:latin typeface="Calibri"/>
              </a:rPr>
              <a:t>I. Early Bronze Age: Genetic fallout 1	</a:t>
            </a:r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84CB4E32-3256-436F-B201-1D9F1ACAD6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1" y="48127"/>
            <a:ext cx="1427659" cy="598187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9D4EEA46-8100-D83C-DC32-7DC201FC4D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3030" y="3630967"/>
            <a:ext cx="4921756" cy="2389202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C6989875-CC8D-837B-BD1A-32DF140C76A2}"/>
              </a:ext>
            </a:extLst>
          </p:cNvPr>
          <p:cNvSpPr txBox="1"/>
          <p:nvPr/>
        </p:nvSpPr>
        <p:spPr>
          <a:xfrm>
            <a:off x="7103030" y="6005391"/>
            <a:ext cx="3212821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1600"/>
              <a:t>Illustration: Olalde et al. 2019: 1232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063886B-EB35-3069-CFF2-4918C44599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3397" y="1825302"/>
            <a:ext cx="2391109" cy="1876687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DC20047A-D5AF-D56B-ED0D-809B1D4D254F}"/>
              </a:ext>
            </a:extLst>
          </p:cNvPr>
          <p:cNvSpPr/>
          <p:nvPr/>
        </p:nvSpPr>
        <p:spPr>
          <a:xfrm>
            <a:off x="9155087" y="5161833"/>
            <a:ext cx="817641" cy="795879"/>
          </a:xfrm>
          <a:prstGeom prst="ellipse">
            <a:avLst/>
          </a:prstGeom>
          <a:solidFill>
            <a:srgbClr val="FFFF00">
              <a:alpha val="5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8CAD2082-A4A3-4279-F369-CD6120DBBF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625410">
            <a:off x="6669457" y="599734"/>
            <a:ext cx="3988070" cy="1896634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FB58F10F-44BF-E56A-0B8B-45FFE60B0C8B}"/>
              </a:ext>
            </a:extLst>
          </p:cNvPr>
          <p:cNvSpPr txBox="1"/>
          <p:nvPr/>
        </p:nvSpPr>
        <p:spPr>
          <a:xfrm rot="20363534">
            <a:off x="7253695" y="986318"/>
            <a:ext cx="3202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>
                <a:latin typeface="Comic Sans MS" panose="030F0702030302020204" pitchFamily="66" charset="0"/>
              </a:rPr>
              <a:t>    A geinéolchu,</a:t>
            </a:r>
            <a:r>
              <a:rPr lang="en-IE"/>
              <a:t> </a:t>
            </a:r>
          </a:p>
          <a:p>
            <a:r>
              <a:rPr lang="en-IE" sz="2400">
                <a:latin typeface="Comic Sans MS" panose="030F0702030302020204" pitchFamily="66" charset="0"/>
              </a:rPr>
              <a:t>nom·aithbéoaigid!</a:t>
            </a:r>
            <a:endParaRPr lang="en-IE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36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2DCF1B6414D44C8483CD86D8C5B03D" ma:contentTypeVersion="14" ma:contentTypeDescription="Create a new document." ma:contentTypeScope="" ma:versionID="e9f9544411b9f306b41d75267d68c932">
  <xsd:schema xmlns:xsd="http://www.w3.org/2001/XMLSchema" xmlns:xs="http://www.w3.org/2001/XMLSchema" xmlns:p="http://schemas.microsoft.com/office/2006/metadata/properties" xmlns:ns3="86238da1-464b-4f70-bc97-8e20012bf6a1" xmlns:ns4="5e38b597-687b-467e-8380-4a3c09561156" targetNamespace="http://schemas.microsoft.com/office/2006/metadata/properties" ma:root="true" ma:fieldsID="d4ac53a98663697afa7a4e901cfe5050" ns3:_="" ns4:_="">
    <xsd:import namespace="86238da1-464b-4f70-bc97-8e20012bf6a1"/>
    <xsd:import namespace="5e38b597-687b-467e-8380-4a3c0956115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AutoKeyPoints" minOccurs="0"/>
                <xsd:element ref="ns4:MediaServiceKeyPoints" minOccurs="0"/>
                <xsd:element ref="ns4:MediaServiceLocatio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238da1-464b-4f70-bc97-8e20012bf6a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38b597-687b-467e-8380-4a3c095611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F8DEE1E-0281-4189-BC4E-EBD92402A8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238da1-464b-4f70-bc97-8e20012bf6a1"/>
    <ds:schemaRef ds:uri="5e38b597-687b-467e-8380-4a3c0956115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C9FB27-48B6-466B-84CC-22B3E750157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D9A4D90-4A11-4E6B-9534-5E90E019801C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86238da1-464b-4f70-bc97-8e20012bf6a1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5e38b597-687b-467e-8380-4a3c09561156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1310</Words>
  <Application>Microsoft Office PowerPoint</Application>
  <PresentationFormat>Breitbild</PresentationFormat>
  <Paragraphs>223</Paragraphs>
  <Slides>20</Slides>
  <Notes>16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9" baseType="lpstr">
      <vt:lpstr>vestula</vt:lpstr>
      <vt:lpstr>Calibri Light</vt:lpstr>
      <vt:lpstr>Wingdings</vt:lpstr>
      <vt:lpstr>Calibri</vt:lpstr>
      <vt:lpstr>Wingdings 3</vt:lpstr>
      <vt:lpstr>Arial</vt:lpstr>
      <vt:lpstr>Comic Sans MS</vt:lpstr>
      <vt:lpstr>normal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NUI Maynooth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Stifter</dc:creator>
  <cp:lastModifiedBy>David Stifter</cp:lastModifiedBy>
  <cp:revision>165</cp:revision>
  <cp:lastPrinted>2017-07-14T09:27:06Z</cp:lastPrinted>
  <dcterms:created xsi:type="dcterms:W3CDTF">2017-07-02T20:51:12Z</dcterms:created>
  <dcterms:modified xsi:type="dcterms:W3CDTF">2022-09-05T00:53:38Z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0x010100402DCF1B6414D44C8483CD86D8C5B03D</vt:lpwstr>
  </property>
</Properties>
</file>